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4119" r:id="rId2"/>
    <p:sldMasterId id="2147484138" r:id="rId3"/>
  </p:sldMasterIdLst>
  <p:notesMasterIdLst>
    <p:notesMasterId r:id="rId44"/>
  </p:notesMasterIdLst>
  <p:handoutMasterIdLst>
    <p:handoutMasterId r:id="rId45"/>
  </p:handoutMasterIdLst>
  <p:sldIdLst>
    <p:sldId id="257" r:id="rId4"/>
    <p:sldId id="256" r:id="rId5"/>
    <p:sldId id="258" r:id="rId6"/>
    <p:sldId id="327" r:id="rId7"/>
    <p:sldId id="328" r:id="rId8"/>
    <p:sldId id="332" r:id="rId9"/>
    <p:sldId id="284" r:id="rId10"/>
    <p:sldId id="285" r:id="rId11"/>
    <p:sldId id="286" r:id="rId12"/>
    <p:sldId id="287" r:id="rId13"/>
    <p:sldId id="288" r:id="rId14"/>
    <p:sldId id="266" r:id="rId15"/>
    <p:sldId id="326" r:id="rId16"/>
    <p:sldId id="329" r:id="rId17"/>
    <p:sldId id="325" r:id="rId18"/>
    <p:sldId id="290" r:id="rId19"/>
    <p:sldId id="293" r:id="rId20"/>
    <p:sldId id="294" r:id="rId21"/>
    <p:sldId id="296" r:id="rId22"/>
    <p:sldId id="297" r:id="rId23"/>
    <p:sldId id="334" r:id="rId24"/>
    <p:sldId id="300" r:id="rId25"/>
    <p:sldId id="299" r:id="rId26"/>
    <p:sldId id="298" r:id="rId27"/>
    <p:sldId id="302" r:id="rId28"/>
    <p:sldId id="306" r:id="rId29"/>
    <p:sldId id="308" r:id="rId30"/>
    <p:sldId id="309" r:id="rId31"/>
    <p:sldId id="304" r:id="rId32"/>
    <p:sldId id="307" r:id="rId33"/>
    <p:sldId id="310" r:id="rId34"/>
    <p:sldId id="311" r:id="rId35"/>
    <p:sldId id="331" r:id="rId36"/>
    <p:sldId id="313" r:id="rId37"/>
    <p:sldId id="314" r:id="rId38"/>
    <p:sldId id="316" r:id="rId39"/>
    <p:sldId id="319" r:id="rId40"/>
    <p:sldId id="330" r:id="rId41"/>
    <p:sldId id="315" r:id="rId42"/>
    <p:sldId id="312" r:id="rId43"/>
  </p:sldIdLst>
  <p:sldSz cx="9144000" cy="6858000" type="screen4x3"/>
  <p:notesSz cx="9296400" cy="70104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2DFDD"/>
    <a:srgbClr val="04233B"/>
    <a:srgbClr val="007D9E"/>
    <a:srgbClr val="005B74"/>
    <a:srgbClr val="006F8E"/>
    <a:srgbClr val="00698E"/>
    <a:srgbClr val="006C8E"/>
    <a:srgbClr val="0080A8"/>
    <a:srgbClr val="007BA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1" autoAdjust="0"/>
    <p:restoredTop sz="93979" autoAdjust="0"/>
  </p:normalViewPr>
  <p:slideViewPr>
    <p:cSldViewPr snapToObjects="1">
      <p:cViewPr varScale="1">
        <p:scale>
          <a:sx n="61" d="100"/>
          <a:sy n="61" d="100"/>
        </p:scale>
        <p:origin x="1344" y="60"/>
      </p:cViewPr>
      <p:guideLst>
        <p:guide orient="horz" pos="216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5624"/>
    </p:cViewPr>
  </p:sorterViewPr>
  <p:gridSpacing cx="228600" cy="2286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9" tIns="46590" rIns="93179" bIns="46590" rtlCol="0"/>
          <a:lstStyle>
            <a:lvl1pPr algn="l">
              <a:defRPr sz="1200"/>
            </a:lvl1pPr>
          </a:lstStyle>
          <a:p>
            <a:endParaRPr lang="en-US"/>
          </a:p>
        </p:txBody>
      </p:sp>
      <p:sp>
        <p:nvSpPr>
          <p:cNvPr id="3" name="Date Placeholder 2"/>
          <p:cNvSpPr>
            <a:spLocks noGrp="1"/>
          </p:cNvSpPr>
          <p:nvPr>
            <p:ph type="dt" sz="quarter" idx="1"/>
          </p:nvPr>
        </p:nvSpPr>
        <p:spPr>
          <a:xfrm>
            <a:off x="5265809" y="0"/>
            <a:ext cx="4028440" cy="350520"/>
          </a:xfrm>
          <a:prstGeom prst="rect">
            <a:avLst/>
          </a:prstGeom>
        </p:spPr>
        <p:txBody>
          <a:bodyPr vert="horz" lIns="93179" tIns="46590" rIns="93179" bIns="46590" rtlCol="0"/>
          <a:lstStyle>
            <a:lvl1pPr algn="r">
              <a:defRPr sz="1200"/>
            </a:lvl1pPr>
          </a:lstStyle>
          <a:p>
            <a:fld id="{DB5135CA-3F36-1947-98AC-68CF27138A02}" type="datetime1">
              <a:t>8/29/2019</a:t>
            </a:fld>
            <a:endParaRPr lang="en-US"/>
          </a:p>
        </p:txBody>
      </p:sp>
      <p:sp>
        <p:nvSpPr>
          <p:cNvPr id="4" name="Footer Placeholder 3"/>
          <p:cNvSpPr>
            <a:spLocks noGrp="1"/>
          </p:cNvSpPr>
          <p:nvPr>
            <p:ph type="ftr" sz="quarter" idx="2"/>
          </p:nvPr>
        </p:nvSpPr>
        <p:spPr>
          <a:xfrm>
            <a:off x="0" y="6658664"/>
            <a:ext cx="4028440" cy="350520"/>
          </a:xfrm>
          <a:prstGeom prst="rect">
            <a:avLst/>
          </a:prstGeom>
        </p:spPr>
        <p:txBody>
          <a:bodyPr vert="horz" lIns="93179" tIns="46590" rIns="93179" bIns="46590"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79" tIns="46590" rIns="93179" bIns="46590" rtlCol="0" anchor="b"/>
          <a:lstStyle>
            <a:lvl1pPr algn="r">
              <a:defRPr sz="1200"/>
            </a:lvl1pPr>
          </a:lstStyle>
          <a:p>
            <a:fld id="{3A3E9BC1-998A-6A45-96C7-8FA9217E9DF4}" type="slidenum">
              <a:t>‹#›</a:t>
            </a:fld>
            <a:endParaRPr lang="en-US"/>
          </a:p>
        </p:txBody>
      </p:sp>
    </p:spTree>
    <p:extLst>
      <p:ext uri="{BB962C8B-B14F-4D97-AF65-F5344CB8AC3E}">
        <p14:creationId xmlns:p14="http://schemas.microsoft.com/office/powerpoint/2010/main" val="9369077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9" tIns="46590" rIns="93179" bIns="46590" rtlCol="0"/>
          <a:lstStyle>
            <a:lvl1pPr algn="l">
              <a:defRPr sz="12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79" tIns="46590" rIns="93179" bIns="46590" rtlCol="0"/>
          <a:lstStyle>
            <a:lvl1pPr algn="r">
              <a:defRPr sz="1200"/>
            </a:lvl1pPr>
          </a:lstStyle>
          <a:p>
            <a:fld id="{9196F307-E89C-4E48-BE53-81E82ECBA3EA}" type="datetime1">
              <a:t>8/29/2019</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9" tIns="46590" rIns="93179" bIns="46590" rtlCol="0" anchor="ctr"/>
          <a:lstStyle/>
          <a:p>
            <a:endParaRPr lang="en-US"/>
          </a:p>
        </p:txBody>
      </p:sp>
      <p:sp>
        <p:nvSpPr>
          <p:cNvPr id="5" name="Notes Placeholder 4"/>
          <p:cNvSpPr>
            <a:spLocks noGrp="1"/>
          </p:cNvSpPr>
          <p:nvPr>
            <p:ph type="body" sz="quarter" idx="3"/>
          </p:nvPr>
        </p:nvSpPr>
        <p:spPr>
          <a:xfrm>
            <a:off x="929640" y="3329941"/>
            <a:ext cx="7437120" cy="3154680"/>
          </a:xfrm>
          <a:prstGeom prst="rect">
            <a:avLst/>
          </a:prstGeom>
        </p:spPr>
        <p:txBody>
          <a:bodyPr vert="horz" lIns="93179" tIns="46590" rIns="93179" bIns="4659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0520"/>
          </a:xfrm>
          <a:prstGeom prst="rect">
            <a:avLst/>
          </a:prstGeom>
        </p:spPr>
        <p:txBody>
          <a:bodyPr vert="horz" lIns="93179" tIns="46590" rIns="93179" bIns="46590"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9" tIns="46590" rIns="93179" bIns="46590" rtlCol="0" anchor="b"/>
          <a:lstStyle>
            <a:lvl1pPr algn="r">
              <a:defRPr sz="1200"/>
            </a:lvl1pPr>
          </a:lstStyle>
          <a:p>
            <a:fld id="{57A9F2CA-CC7D-1547-A2A0-F60784C33137}" type="slidenum">
              <a:t>‹#›</a:t>
            </a:fld>
            <a:endParaRPr lang="en-US"/>
          </a:p>
        </p:txBody>
      </p:sp>
    </p:spTree>
    <p:extLst>
      <p:ext uri="{BB962C8B-B14F-4D97-AF65-F5344CB8AC3E}">
        <p14:creationId xmlns:p14="http://schemas.microsoft.com/office/powerpoint/2010/main" val="403402981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A9F2CA-CC7D-1547-A2A0-F60784C33137}" type="slidenum">
              <a:rPr lang="en-US" smtClean="0"/>
              <a:t>1</a:t>
            </a:fld>
            <a:endParaRPr lang="en-US"/>
          </a:p>
        </p:txBody>
      </p:sp>
    </p:spTree>
    <p:extLst>
      <p:ext uri="{BB962C8B-B14F-4D97-AF65-F5344CB8AC3E}">
        <p14:creationId xmlns:p14="http://schemas.microsoft.com/office/powerpoint/2010/main" val="2630991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11</a:t>
            </a:fld>
            <a:endParaRPr lang="en-US"/>
          </a:p>
        </p:txBody>
      </p:sp>
    </p:spTree>
    <p:extLst>
      <p:ext uri="{BB962C8B-B14F-4D97-AF65-F5344CB8AC3E}">
        <p14:creationId xmlns:p14="http://schemas.microsoft.com/office/powerpoint/2010/main" val="1315234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12</a:t>
            </a:fld>
            <a:endParaRPr lang="en-US"/>
          </a:p>
        </p:txBody>
      </p:sp>
    </p:spTree>
    <p:extLst>
      <p:ext uri="{BB962C8B-B14F-4D97-AF65-F5344CB8AC3E}">
        <p14:creationId xmlns:p14="http://schemas.microsoft.com/office/powerpoint/2010/main" val="3662771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13</a:t>
            </a:fld>
            <a:endParaRPr lang="en-US"/>
          </a:p>
        </p:txBody>
      </p:sp>
    </p:spTree>
    <p:extLst>
      <p:ext uri="{BB962C8B-B14F-4D97-AF65-F5344CB8AC3E}">
        <p14:creationId xmlns:p14="http://schemas.microsoft.com/office/powerpoint/2010/main" val="252379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14</a:t>
            </a:fld>
            <a:endParaRPr lang="en-US"/>
          </a:p>
        </p:txBody>
      </p:sp>
    </p:spTree>
    <p:extLst>
      <p:ext uri="{BB962C8B-B14F-4D97-AF65-F5344CB8AC3E}">
        <p14:creationId xmlns:p14="http://schemas.microsoft.com/office/powerpoint/2010/main" val="1761911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15</a:t>
            </a:fld>
            <a:endParaRPr lang="en-US"/>
          </a:p>
        </p:txBody>
      </p:sp>
    </p:spTree>
    <p:extLst>
      <p:ext uri="{BB962C8B-B14F-4D97-AF65-F5344CB8AC3E}">
        <p14:creationId xmlns:p14="http://schemas.microsoft.com/office/powerpoint/2010/main" val="1654662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16</a:t>
            </a:fld>
            <a:endParaRPr lang="en-US"/>
          </a:p>
        </p:txBody>
      </p:sp>
    </p:spTree>
    <p:extLst>
      <p:ext uri="{BB962C8B-B14F-4D97-AF65-F5344CB8AC3E}">
        <p14:creationId xmlns:p14="http://schemas.microsoft.com/office/powerpoint/2010/main" val="674628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17</a:t>
            </a:fld>
            <a:endParaRPr lang="en-US"/>
          </a:p>
        </p:txBody>
      </p:sp>
    </p:spTree>
    <p:extLst>
      <p:ext uri="{BB962C8B-B14F-4D97-AF65-F5344CB8AC3E}">
        <p14:creationId xmlns:p14="http://schemas.microsoft.com/office/powerpoint/2010/main" val="30791702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18</a:t>
            </a:fld>
            <a:endParaRPr lang="en-US"/>
          </a:p>
        </p:txBody>
      </p:sp>
    </p:spTree>
    <p:extLst>
      <p:ext uri="{BB962C8B-B14F-4D97-AF65-F5344CB8AC3E}">
        <p14:creationId xmlns:p14="http://schemas.microsoft.com/office/powerpoint/2010/main" val="8436925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19</a:t>
            </a:fld>
            <a:endParaRPr lang="en-US"/>
          </a:p>
        </p:txBody>
      </p:sp>
    </p:spTree>
    <p:extLst>
      <p:ext uri="{BB962C8B-B14F-4D97-AF65-F5344CB8AC3E}">
        <p14:creationId xmlns:p14="http://schemas.microsoft.com/office/powerpoint/2010/main" val="14908312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20</a:t>
            </a:fld>
            <a:endParaRPr lang="en-US"/>
          </a:p>
        </p:txBody>
      </p:sp>
    </p:spTree>
    <p:extLst>
      <p:ext uri="{BB962C8B-B14F-4D97-AF65-F5344CB8AC3E}">
        <p14:creationId xmlns:p14="http://schemas.microsoft.com/office/powerpoint/2010/main" val="2859413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smtClean="0">
                <a:latin typeface="Segoe UI" panose="020B0502040204020203" pitchFamily="34" charset="0"/>
                <a:cs typeface="Segoe UI" panose="020B0502040204020203" pitchFamily="34" charset="0"/>
              </a:rPr>
              <a:t>Post-secondary curricula already introduce students to new theories and practices, and to new forms of literacy such as information literacy and computational thinking.</a:t>
            </a:r>
            <a:endParaRPr lang="en-US" sz="1050" b="0" dirty="0" smtClean="0">
              <a:latin typeface="Segoe UI" panose="020B0502040204020203" pitchFamily="34" charset="0"/>
              <a:cs typeface="Segoe UI" panose="020B0502040204020203" pitchFamily="34" charset="0"/>
            </a:endParaRPr>
          </a:p>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3</a:t>
            </a:fld>
            <a:endParaRPr lang="en-US"/>
          </a:p>
        </p:txBody>
      </p:sp>
    </p:spTree>
    <p:extLst>
      <p:ext uri="{BB962C8B-B14F-4D97-AF65-F5344CB8AC3E}">
        <p14:creationId xmlns:p14="http://schemas.microsoft.com/office/powerpoint/2010/main" val="30451699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t>This requires fixes by both higher education and businesses.</a:t>
            </a:r>
          </a:p>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21</a:t>
            </a:fld>
            <a:endParaRPr lang="en-US"/>
          </a:p>
        </p:txBody>
      </p:sp>
    </p:spTree>
    <p:extLst>
      <p:ext uri="{BB962C8B-B14F-4D97-AF65-F5344CB8AC3E}">
        <p14:creationId xmlns:p14="http://schemas.microsoft.com/office/powerpoint/2010/main" val="25387504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22</a:t>
            </a:fld>
            <a:endParaRPr lang="en-US"/>
          </a:p>
        </p:txBody>
      </p:sp>
    </p:spTree>
    <p:extLst>
      <p:ext uri="{BB962C8B-B14F-4D97-AF65-F5344CB8AC3E}">
        <p14:creationId xmlns:p14="http://schemas.microsoft.com/office/powerpoint/2010/main" val="22322414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smtClean="0">
                <a:latin typeface="Segoe UI" panose="020B0502040204020203" pitchFamily="34" charset="0"/>
                <a:cs typeface="Segoe UI" panose="020B0502040204020203" pitchFamily="34" charset="0"/>
              </a:rPr>
              <a:t>The contract will specify logistical information (number of hours, student responsibilities and expectation, etc.) in order provide effective and thorough communication for all those involved.</a:t>
            </a:r>
          </a:p>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23</a:t>
            </a:fld>
            <a:endParaRPr lang="en-US"/>
          </a:p>
        </p:txBody>
      </p:sp>
    </p:spTree>
    <p:extLst>
      <p:ext uri="{BB962C8B-B14F-4D97-AF65-F5344CB8AC3E}">
        <p14:creationId xmlns:p14="http://schemas.microsoft.com/office/powerpoint/2010/main" val="11810651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24</a:t>
            </a:fld>
            <a:endParaRPr lang="en-US"/>
          </a:p>
        </p:txBody>
      </p:sp>
    </p:spTree>
    <p:extLst>
      <p:ext uri="{BB962C8B-B14F-4D97-AF65-F5344CB8AC3E}">
        <p14:creationId xmlns:p14="http://schemas.microsoft.com/office/powerpoint/2010/main" val="42486931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25</a:t>
            </a:fld>
            <a:endParaRPr lang="en-US"/>
          </a:p>
        </p:txBody>
      </p:sp>
    </p:spTree>
    <p:extLst>
      <p:ext uri="{BB962C8B-B14F-4D97-AF65-F5344CB8AC3E}">
        <p14:creationId xmlns:p14="http://schemas.microsoft.com/office/powerpoint/2010/main" val="3568515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26</a:t>
            </a:fld>
            <a:endParaRPr lang="en-US"/>
          </a:p>
        </p:txBody>
      </p:sp>
    </p:spTree>
    <p:extLst>
      <p:ext uri="{BB962C8B-B14F-4D97-AF65-F5344CB8AC3E}">
        <p14:creationId xmlns:p14="http://schemas.microsoft.com/office/powerpoint/2010/main" val="14152977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27</a:t>
            </a:fld>
            <a:endParaRPr lang="en-US"/>
          </a:p>
        </p:txBody>
      </p:sp>
    </p:spTree>
    <p:extLst>
      <p:ext uri="{BB962C8B-B14F-4D97-AF65-F5344CB8AC3E}">
        <p14:creationId xmlns:p14="http://schemas.microsoft.com/office/powerpoint/2010/main" val="36642987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28</a:t>
            </a:fld>
            <a:endParaRPr lang="en-US"/>
          </a:p>
        </p:txBody>
      </p:sp>
    </p:spTree>
    <p:extLst>
      <p:ext uri="{BB962C8B-B14F-4D97-AF65-F5344CB8AC3E}">
        <p14:creationId xmlns:p14="http://schemas.microsoft.com/office/powerpoint/2010/main" val="22569176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29</a:t>
            </a:fld>
            <a:endParaRPr lang="en-US"/>
          </a:p>
        </p:txBody>
      </p:sp>
    </p:spTree>
    <p:extLst>
      <p:ext uri="{BB962C8B-B14F-4D97-AF65-F5344CB8AC3E}">
        <p14:creationId xmlns:p14="http://schemas.microsoft.com/office/powerpoint/2010/main" val="10183778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30</a:t>
            </a:fld>
            <a:endParaRPr lang="en-US"/>
          </a:p>
        </p:txBody>
      </p:sp>
    </p:spTree>
    <p:extLst>
      <p:ext uri="{BB962C8B-B14F-4D97-AF65-F5344CB8AC3E}">
        <p14:creationId xmlns:p14="http://schemas.microsoft.com/office/powerpoint/2010/main" val="2658144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4</a:t>
            </a:fld>
            <a:endParaRPr lang="en-US"/>
          </a:p>
        </p:txBody>
      </p:sp>
    </p:spTree>
    <p:extLst>
      <p:ext uri="{BB962C8B-B14F-4D97-AF65-F5344CB8AC3E}">
        <p14:creationId xmlns:p14="http://schemas.microsoft.com/office/powerpoint/2010/main" val="15092731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31</a:t>
            </a:fld>
            <a:endParaRPr lang="en-US"/>
          </a:p>
        </p:txBody>
      </p:sp>
    </p:spTree>
    <p:extLst>
      <p:ext uri="{BB962C8B-B14F-4D97-AF65-F5344CB8AC3E}">
        <p14:creationId xmlns:p14="http://schemas.microsoft.com/office/powerpoint/2010/main" val="39258599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32</a:t>
            </a:fld>
            <a:endParaRPr lang="en-US"/>
          </a:p>
        </p:txBody>
      </p:sp>
    </p:spTree>
    <p:extLst>
      <p:ext uri="{BB962C8B-B14F-4D97-AF65-F5344CB8AC3E}">
        <p14:creationId xmlns:p14="http://schemas.microsoft.com/office/powerpoint/2010/main" val="40120293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33</a:t>
            </a:fld>
            <a:endParaRPr lang="en-US"/>
          </a:p>
        </p:txBody>
      </p:sp>
    </p:spTree>
    <p:extLst>
      <p:ext uri="{BB962C8B-B14F-4D97-AF65-F5344CB8AC3E}">
        <p14:creationId xmlns:p14="http://schemas.microsoft.com/office/powerpoint/2010/main" val="32186795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34</a:t>
            </a:fld>
            <a:endParaRPr lang="en-US"/>
          </a:p>
        </p:txBody>
      </p:sp>
    </p:spTree>
    <p:extLst>
      <p:ext uri="{BB962C8B-B14F-4D97-AF65-F5344CB8AC3E}">
        <p14:creationId xmlns:p14="http://schemas.microsoft.com/office/powerpoint/2010/main" val="29257575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35</a:t>
            </a:fld>
            <a:endParaRPr lang="en-US"/>
          </a:p>
        </p:txBody>
      </p:sp>
    </p:spTree>
    <p:extLst>
      <p:ext uri="{BB962C8B-B14F-4D97-AF65-F5344CB8AC3E}">
        <p14:creationId xmlns:p14="http://schemas.microsoft.com/office/powerpoint/2010/main" val="37217638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36</a:t>
            </a:fld>
            <a:endParaRPr lang="en-US"/>
          </a:p>
        </p:txBody>
      </p:sp>
    </p:spTree>
    <p:extLst>
      <p:ext uri="{BB962C8B-B14F-4D97-AF65-F5344CB8AC3E}">
        <p14:creationId xmlns:p14="http://schemas.microsoft.com/office/powerpoint/2010/main" val="19315925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37</a:t>
            </a:fld>
            <a:endParaRPr lang="en-US"/>
          </a:p>
        </p:txBody>
      </p:sp>
    </p:spTree>
    <p:extLst>
      <p:ext uri="{BB962C8B-B14F-4D97-AF65-F5344CB8AC3E}">
        <p14:creationId xmlns:p14="http://schemas.microsoft.com/office/powerpoint/2010/main" val="3907532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38</a:t>
            </a:fld>
            <a:endParaRPr lang="en-US"/>
          </a:p>
        </p:txBody>
      </p:sp>
    </p:spTree>
    <p:extLst>
      <p:ext uri="{BB962C8B-B14F-4D97-AF65-F5344CB8AC3E}">
        <p14:creationId xmlns:p14="http://schemas.microsoft.com/office/powerpoint/2010/main" val="38841307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39</a:t>
            </a:fld>
            <a:endParaRPr lang="en-US"/>
          </a:p>
        </p:txBody>
      </p:sp>
    </p:spTree>
    <p:extLst>
      <p:ext uri="{BB962C8B-B14F-4D97-AF65-F5344CB8AC3E}">
        <p14:creationId xmlns:p14="http://schemas.microsoft.com/office/powerpoint/2010/main" val="39444167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40</a:t>
            </a:fld>
            <a:endParaRPr lang="en-US"/>
          </a:p>
        </p:txBody>
      </p:sp>
    </p:spTree>
    <p:extLst>
      <p:ext uri="{BB962C8B-B14F-4D97-AF65-F5344CB8AC3E}">
        <p14:creationId xmlns:p14="http://schemas.microsoft.com/office/powerpoint/2010/main" val="122652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5</a:t>
            </a:fld>
            <a:endParaRPr lang="en-US"/>
          </a:p>
        </p:txBody>
      </p:sp>
    </p:spTree>
    <p:extLst>
      <p:ext uri="{BB962C8B-B14F-4D97-AF65-F5344CB8AC3E}">
        <p14:creationId xmlns:p14="http://schemas.microsoft.com/office/powerpoint/2010/main" val="1428064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6</a:t>
            </a:fld>
            <a:endParaRPr lang="en-US"/>
          </a:p>
        </p:txBody>
      </p:sp>
    </p:spTree>
    <p:extLst>
      <p:ext uri="{BB962C8B-B14F-4D97-AF65-F5344CB8AC3E}">
        <p14:creationId xmlns:p14="http://schemas.microsoft.com/office/powerpoint/2010/main" val="3378160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7</a:t>
            </a:fld>
            <a:endParaRPr lang="en-US"/>
          </a:p>
        </p:txBody>
      </p:sp>
    </p:spTree>
    <p:extLst>
      <p:ext uri="{BB962C8B-B14F-4D97-AF65-F5344CB8AC3E}">
        <p14:creationId xmlns:p14="http://schemas.microsoft.com/office/powerpoint/2010/main" val="595115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8</a:t>
            </a:fld>
            <a:endParaRPr lang="en-US"/>
          </a:p>
        </p:txBody>
      </p:sp>
    </p:spTree>
    <p:extLst>
      <p:ext uri="{BB962C8B-B14F-4D97-AF65-F5344CB8AC3E}">
        <p14:creationId xmlns:p14="http://schemas.microsoft.com/office/powerpoint/2010/main" val="2566184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9</a:t>
            </a:fld>
            <a:endParaRPr lang="en-US"/>
          </a:p>
        </p:txBody>
      </p:sp>
    </p:spTree>
    <p:extLst>
      <p:ext uri="{BB962C8B-B14F-4D97-AF65-F5344CB8AC3E}">
        <p14:creationId xmlns:p14="http://schemas.microsoft.com/office/powerpoint/2010/main" val="4282914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10</a:t>
            </a:fld>
            <a:endParaRPr lang="en-US"/>
          </a:p>
        </p:txBody>
      </p:sp>
    </p:spTree>
    <p:extLst>
      <p:ext uri="{BB962C8B-B14F-4D97-AF65-F5344CB8AC3E}">
        <p14:creationId xmlns:p14="http://schemas.microsoft.com/office/powerpoint/2010/main" val="1383386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772305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no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275137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Alternate Section Header">
    <p:bg>
      <p:bgRef idx="1003">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2"/>
                </a:solidFill>
              </a:defRPr>
            </a:lvl1pPr>
          </a:lstStyle>
          <a:p>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dirty="0"/>
          </a:p>
        </p:txBody>
      </p:sp>
      <p:sp>
        <p:nvSpPr>
          <p:cNvPr id="7" name="Title 1"/>
          <p:cNvSpPr>
            <a:spLocks noGrp="1"/>
          </p:cNvSpPr>
          <p:nvPr>
            <p:ph type="title"/>
          </p:nvPr>
        </p:nvSpPr>
        <p:spPr>
          <a:xfrm>
            <a:off x="1005840" y="0"/>
            <a:ext cx="7132320" cy="1233424"/>
          </a:xfrm>
        </p:spPr>
        <p:txBody>
          <a:bodyPr/>
          <a:lstStyle>
            <a:lvl1pPr>
              <a:defRPr baseline="0">
                <a:solidFill>
                  <a:schemeClr val="tx1"/>
                </a:solidFill>
              </a:defRPr>
            </a:lvl1pPr>
          </a:lstStyle>
          <a:p>
            <a:r>
              <a:rPr dirty="0"/>
              <a:t>Click to edit Master title style</a:t>
            </a:r>
          </a:p>
        </p:txBody>
      </p:sp>
      <p:sp>
        <p:nvSpPr>
          <p:cNvPr id="8" name="Content Placeholder 2"/>
          <p:cNvSpPr>
            <a:spLocks noGrp="1"/>
          </p:cNvSpPr>
          <p:nvPr>
            <p:ph idx="1"/>
          </p:nvPr>
        </p:nvSpPr>
        <p:spPr>
          <a:xfrm>
            <a:off x="1005840" y="1600200"/>
            <a:ext cx="7132320" cy="4495800"/>
          </a:xfrm>
        </p:spPr>
        <p:txBody>
          <a:bodyPr/>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vl6pPr>
              <a:defRPr/>
            </a:lvl6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Tree>
    <p:extLst>
      <p:ext uri="{BB962C8B-B14F-4D97-AF65-F5344CB8AC3E}">
        <p14:creationId xmlns:p14="http://schemas.microsoft.com/office/powerpoint/2010/main" val="27760331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ro slide">
    <p:spTree>
      <p:nvGrpSpPr>
        <p:cNvPr id="1" name=""/>
        <p:cNvGrpSpPr/>
        <p:nvPr/>
      </p:nvGrpSpPr>
      <p:grpSpPr>
        <a:xfrm>
          <a:off x="0" y="0"/>
          <a:ext cx="0" cy="0"/>
          <a:chOff x="0" y="0"/>
          <a:chExt cx="0" cy="0"/>
        </a:xfrm>
      </p:grpSpPr>
      <p:sp>
        <p:nvSpPr>
          <p:cNvPr id="15" name="Title 14"/>
          <p:cNvSpPr>
            <a:spLocks noGrp="1"/>
          </p:cNvSpPr>
          <p:nvPr>
            <p:ph type="title" hasCustomPrompt="1"/>
          </p:nvPr>
        </p:nvSpPr>
        <p:spPr>
          <a:xfrm>
            <a:off x="871968" y="228600"/>
            <a:ext cx="7879126" cy="3529583"/>
          </a:xfrm>
          <a:prstGeom prst="rect">
            <a:avLst/>
          </a:prstGeom>
        </p:spPr>
        <p:txBody>
          <a:bodyPr vert="horz" lIns="0" tIns="0" rIns="0" bIns="0" anchor="ctr" anchorCtr="0"/>
          <a:lstStyle>
            <a:lvl1pPr algn="l">
              <a:lnSpc>
                <a:spcPct val="85000"/>
              </a:lnSpc>
              <a:defRPr sz="4800" b="1">
                <a:solidFill>
                  <a:srgbClr val="00677F"/>
                </a:solidFill>
                <a:latin typeface="Georgia"/>
                <a:cs typeface="Georgia"/>
              </a:defRPr>
            </a:lvl1pPr>
          </a:lstStyle>
          <a:p>
            <a:r>
              <a:rPr lang="en-US" dirty="0" smtClean="0"/>
              <a:t>Click to edit the title for this presentation</a:t>
            </a:r>
            <a:endParaRPr lang="en-US" dirty="0"/>
          </a:p>
        </p:txBody>
      </p:sp>
      <p:sp>
        <p:nvSpPr>
          <p:cNvPr id="3" name="Subtitle 2"/>
          <p:cNvSpPr>
            <a:spLocks noGrp="1"/>
          </p:cNvSpPr>
          <p:nvPr>
            <p:ph type="subTitle" idx="1" hasCustomPrompt="1"/>
          </p:nvPr>
        </p:nvSpPr>
        <p:spPr>
          <a:xfrm>
            <a:off x="1675950" y="3770071"/>
            <a:ext cx="7075144" cy="411512"/>
          </a:xfrm>
          <a:prstGeom prst="rect">
            <a:avLst/>
          </a:prstGeom>
        </p:spPr>
        <p:txBody>
          <a:bodyPr vert="horz" lIns="0" tIns="0" rIns="0" bIns="0"/>
          <a:lstStyle>
            <a:lvl1pPr marL="0" indent="0" algn="l">
              <a:buNone/>
              <a:defRPr sz="2500" i="1" baseline="0">
                <a:solidFill>
                  <a:schemeClr val="tx2">
                    <a:lumMod val="75000"/>
                  </a:schemeClr>
                </a:solidFill>
                <a:latin typeface="Segoe UI Semibold" panose="020B0702040204020203" pitchFamily="34" charset="0"/>
                <a:cs typeface="Segoe UI Semibold" panose="020B0702040204020203" pitchFamily="34" charset="0"/>
              </a:defRPr>
            </a:lvl1pPr>
            <a:lvl2pPr marL="321424" indent="0" algn="ctr">
              <a:buNone/>
              <a:defRPr/>
            </a:lvl2pPr>
            <a:lvl3pPr marL="642849" indent="0" algn="ctr">
              <a:buNone/>
              <a:defRPr/>
            </a:lvl3pPr>
            <a:lvl4pPr marL="964274" indent="0" algn="ctr">
              <a:buNone/>
              <a:defRPr/>
            </a:lvl4pPr>
            <a:lvl5pPr marL="1285697" indent="0" algn="ctr">
              <a:buNone/>
              <a:defRPr/>
            </a:lvl5pPr>
            <a:lvl6pPr marL="1607123" indent="0" algn="ctr">
              <a:buNone/>
              <a:defRPr/>
            </a:lvl6pPr>
            <a:lvl7pPr marL="1928546" indent="0" algn="ctr">
              <a:buNone/>
              <a:defRPr/>
            </a:lvl7pPr>
            <a:lvl8pPr marL="2249971" indent="0" algn="ctr">
              <a:buNone/>
              <a:defRPr/>
            </a:lvl8pPr>
            <a:lvl9pPr marL="2571396" indent="0" algn="ctr">
              <a:buNone/>
              <a:defRPr/>
            </a:lvl9pPr>
          </a:lstStyle>
          <a:p>
            <a:r>
              <a:rPr lang="en-US" dirty="0" smtClean="0"/>
              <a:t>PHAR XXX – Course Name</a:t>
            </a:r>
          </a:p>
        </p:txBody>
      </p:sp>
      <p:sp>
        <p:nvSpPr>
          <p:cNvPr id="13" name="Text Placeholder 8"/>
          <p:cNvSpPr>
            <a:spLocks noGrp="1"/>
          </p:cNvSpPr>
          <p:nvPr>
            <p:ph type="body" sz="quarter" idx="14" hasCustomPrompt="1"/>
          </p:nvPr>
        </p:nvSpPr>
        <p:spPr>
          <a:xfrm>
            <a:off x="1664413" y="4240162"/>
            <a:ext cx="7086681" cy="352386"/>
          </a:xfrm>
          <a:prstGeom prst="rect">
            <a:avLst/>
          </a:prstGeom>
        </p:spPr>
        <p:txBody>
          <a:bodyPr vert="horz" lIns="0" tIns="0" rIns="0" bIns="0"/>
          <a:lstStyle>
            <a:lvl1pPr algn="l">
              <a:defRPr sz="2500" b="0" i="1" baseline="0">
                <a:solidFill>
                  <a:schemeClr val="tx2">
                    <a:lumMod val="75000"/>
                  </a:schemeClr>
                </a:solidFill>
                <a:latin typeface="Segoe UI Semibold" panose="020B0702040204020203" pitchFamily="34" charset="0"/>
                <a:cs typeface="Segoe UI Semibold" panose="020B0702040204020203" pitchFamily="34" charset="0"/>
              </a:defRPr>
            </a:lvl1pPr>
          </a:lstStyle>
          <a:p>
            <a:pPr lvl="0"/>
            <a:r>
              <a:rPr lang="en-US" dirty="0" smtClean="0"/>
              <a:t>Day X</a:t>
            </a:r>
            <a:endParaRPr lang="en-US" dirty="0"/>
          </a:p>
        </p:txBody>
      </p:sp>
      <p:sp>
        <p:nvSpPr>
          <p:cNvPr id="18" name="Text Placeholder 8"/>
          <p:cNvSpPr>
            <a:spLocks noGrp="1"/>
          </p:cNvSpPr>
          <p:nvPr>
            <p:ph type="body" sz="quarter" idx="10" hasCustomPrompt="1"/>
          </p:nvPr>
        </p:nvSpPr>
        <p:spPr>
          <a:xfrm>
            <a:off x="5257800" y="4820925"/>
            <a:ext cx="3493294" cy="301752"/>
          </a:xfrm>
          <a:prstGeom prst="rect">
            <a:avLst/>
          </a:prstGeom>
        </p:spPr>
        <p:txBody>
          <a:bodyPr vert="horz" lIns="0" tIns="0" rIns="0" bIns="0"/>
          <a:lstStyle>
            <a:lvl1pPr algn="l">
              <a:defRPr sz="2000" b="1" baseline="0">
                <a:solidFill>
                  <a:schemeClr val="accent6">
                    <a:lumMod val="10000"/>
                  </a:schemeClr>
                </a:solidFill>
                <a:latin typeface="Segoe UI" panose="020B0502040204020203" pitchFamily="34" charset="0"/>
                <a:cs typeface="Segoe UI" panose="020B0502040204020203" pitchFamily="34" charset="0"/>
              </a:defRPr>
            </a:lvl1pPr>
          </a:lstStyle>
          <a:p>
            <a:pPr lvl="0"/>
            <a:r>
              <a:rPr lang="en-US" dirty="0"/>
              <a:t>Click to enter your name</a:t>
            </a:r>
          </a:p>
        </p:txBody>
      </p:sp>
      <p:sp>
        <p:nvSpPr>
          <p:cNvPr id="19" name="Text Placeholder 8"/>
          <p:cNvSpPr>
            <a:spLocks noGrp="1"/>
          </p:cNvSpPr>
          <p:nvPr>
            <p:ph type="body" sz="quarter" idx="11" hasCustomPrompt="1"/>
          </p:nvPr>
        </p:nvSpPr>
        <p:spPr>
          <a:xfrm>
            <a:off x="5257800" y="5138041"/>
            <a:ext cx="3493294" cy="301752"/>
          </a:xfrm>
          <a:prstGeom prst="rect">
            <a:avLst/>
          </a:prstGeom>
        </p:spPr>
        <p:txBody>
          <a:bodyPr vert="horz" lIns="0" tIns="0" rIns="0" bIns="0"/>
          <a:lstStyle>
            <a:lvl1pPr algn="l">
              <a:defRPr sz="2000" b="0" i="1" baseline="0">
                <a:solidFill>
                  <a:schemeClr val="accent6">
                    <a:lumMod val="10000"/>
                  </a:schemeClr>
                </a:solidFill>
                <a:latin typeface="Segoe UI" panose="020B0502040204020203" pitchFamily="34" charset="0"/>
                <a:cs typeface="Segoe UI" panose="020B0502040204020203" pitchFamily="34" charset="0"/>
              </a:defRPr>
            </a:lvl1pPr>
          </a:lstStyle>
          <a:p>
            <a:pPr lvl="0"/>
            <a:r>
              <a:rPr lang="en-US" dirty="0"/>
              <a:t>Click to enter your title</a:t>
            </a:r>
          </a:p>
        </p:txBody>
      </p:sp>
      <p:sp>
        <p:nvSpPr>
          <p:cNvPr id="20" name="Text Placeholder 8"/>
          <p:cNvSpPr>
            <a:spLocks noGrp="1"/>
          </p:cNvSpPr>
          <p:nvPr>
            <p:ph type="body" sz="quarter" idx="12" hasCustomPrompt="1"/>
          </p:nvPr>
        </p:nvSpPr>
        <p:spPr>
          <a:xfrm>
            <a:off x="5257800" y="5439793"/>
            <a:ext cx="3493294" cy="301752"/>
          </a:xfrm>
          <a:prstGeom prst="rect">
            <a:avLst/>
          </a:prstGeom>
        </p:spPr>
        <p:txBody>
          <a:bodyPr vert="horz" lIns="0" tIns="0" rIns="0" bIns="0"/>
          <a:lstStyle>
            <a:lvl1pPr algn="l">
              <a:defRPr sz="2000" b="0" i="0" baseline="0">
                <a:solidFill>
                  <a:schemeClr val="accent6">
                    <a:lumMod val="10000"/>
                  </a:schemeClr>
                </a:solidFill>
                <a:latin typeface="Segoe UI" panose="020B0502040204020203" pitchFamily="34" charset="0"/>
                <a:cs typeface="Segoe UI" panose="020B0502040204020203" pitchFamily="34" charset="0"/>
              </a:defRPr>
            </a:lvl1pPr>
          </a:lstStyle>
          <a:p>
            <a:pPr lvl="0"/>
            <a:r>
              <a:rPr lang="en-US" dirty="0" smtClean="0"/>
              <a:t>School of Pharmacy</a:t>
            </a:r>
            <a:endParaRPr lang="en-US" dirty="0"/>
          </a:p>
        </p:txBody>
      </p:sp>
      <p:sp>
        <p:nvSpPr>
          <p:cNvPr id="21" name="Text Placeholder 8"/>
          <p:cNvSpPr>
            <a:spLocks noGrp="1"/>
          </p:cNvSpPr>
          <p:nvPr>
            <p:ph type="body" sz="quarter" idx="13" hasCustomPrompt="1"/>
          </p:nvPr>
        </p:nvSpPr>
        <p:spPr>
          <a:xfrm>
            <a:off x="5269345" y="5744884"/>
            <a:ext cx="3493294" cy="301752"/>
          </a:xfrm>
          <a:prstGeom prst="rect">
            <a:avLst/>
          </a:prstGeom>
        </p:spPr>
        <p:txBody>
          <a:bodyPr vert="horz" lIns="0" tIns="0" rIns="0" bIns="0"/>
          <a:lstStyle>
            <a:lvl1pPr algn="l">
              <a:defRPr sz="2000" b="0" i="0" baseline="0">
                <a:solidFill>
                  <a:schemeClr val="accent6">
                    <a:lumMod val="10000"/>
                  </a:schemeClr>
                </a:solidFill>
                <a:latin typeface="Segoe UI" panose="020B0502040204020203" pitchFamily="34" charset="0"/>
                <a:cs typeface="Segoe UI" panose="020B0502040204020203" pitchFamily="34" charset="0"/>
              </a:defRPr>
            </a:lvl1pPr>
          </a:lstStyle>
          <a:p>
            <a:pPr lvl="0"/>
            <a:r>
              <a:rPr lang="en-US" dirty="0" smtClean="0"/>
              <a:t>Keck Graduate Institute</a:t>
            </a:r>
            <a:endParaRPr lang="en-US" dirty="0"/>
          </a:p>
        </p:txBody>
      </p:sp>
    </p:spTree>
    <p:extLst>
      <p:ext uri="{BB962C8B-B14F-4D97-AF65-F5344CB8AC3E}">
        <p14:creationId xmlns:p14="http://schemas.microsoft.com/office/powerpoint/2010/main" val="1314145660"/>
      </p:ext>
    </p:extLst>
  </p:cSld>
  <p:clrMapOvr>
    <a:masterClrMapping/>
  </p:clrMapOvr>
  <p:transition/>
  <p:extLst mod="1">
    <p:ext uri="{DCECCB84-F9BA-43D5-87BE-67443E8EF086}">
      <p15:sldGuideLst xmlns:p15="http://schemas.microsoft.com/office/powerpoint/2012/main">
        <p15:guide id="1" orient="horz" pos="2160">
          <p15:clr>
            <a:srgbClr val="FBAE40"/>
          </p15:clr>
        </p15:guide>
        <p15:guide id="2" pos="14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 Content indent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80970"/>
            <a:ext cx="7772399" cy="1204800"/>
          </a:xfrm>
          <a:prstGeom prst="rect">
            <a:avLst/>
          </a:prstGeom>
        </p:spPr>
        <p:txBody>
          <a:bodyPr vert="horz" lIns="0" tIns="0" rIns="0" bIns="0" anchor="ctr"/>
          <a:lstStyle>
            <a:lvl1pPr algn="l">
              <a:lnSpc>
                <a:spcPct val="85000"/>
              </a:lnSpc>
              <a:defRPr sz="3800" b="1">
                <a:solidFill>
                  <a:srgbClr val="00677F"/>
                </a:solidFill>
                <a:latin typeface="Georgia"/>
                <a:cs typeface="Georgia"/>
              </a:defRPr>
            </a:lvl1pPr>
          </a:lstStyle>
          <a:p>
            <a:r>
              <a:rPr lang="en-US" dirty="0" smtClean="0"/>
              <a:t>Click to edit this slide title</a:t>
            </a:r>
            <a:endParaRPr lang="en-US" dirty="0"/>
          </a:p>
        </p:txBody>
      </p:sp>
      <p:sp>
        <p:nvSpPr>
          <p:cNvPr id="3" name="Content Placeholder 2"/>
          <p:cNvSpPr>
            <a:spLocks noGrp="1"/>
          </p:cNvSpPr>
          <p:nvPr>
            <p:ph idx="1"/>
          </p:nvPr>
        </p:nvSpPr>
        <p:spPr>
          <a:xfrm>
            <a:off x="685801" y="1523998"/>
            <a:ext cx="7772400" cy="4620323"/>
          </a:xfrm>
          <a:prstGeom prst="rect">
            <a:avLst/>
          </a:prstGeom>
        </p:spPr>
        <p:txBody>
          <a:bodyPr vert="horz" lIns="0" tIns="0" rIns="0" bIns="0"/>
          <a:lstStyle>
            <a:lvl1pPr marL="0" indent="0" algn="l">
              <a:defRPr b="0">
                <a:solidFill>
                  <a:schemeClr val="tx2">
                    <a:lumMod val="75000"/>
                  </a:schemeClr>
                </a:solidFill>
                <a:latin typeface="Segoe UI Semibold" panose="020B0702040204020203" pitchFamily="34" charset="0"/>
                <a:cs typeface="Segoe UI Semibold" panose="020B0702040204020203" pitchFamily="34" charset="0"/>
              </a:defRPr>
            </a:lvl1pPr>
            <a:lvl2pPr marL="320040" indent="0" algn="l">
              <a:spcAft>
                <a:spcPts val="600"/>
              </a:spcAft>
              <a:defRPr sz="2100">
                <a:solidFill>
                  <a:schemeClr val="tx1">
                    <a:lumMod val="50000"/>
                  </a:schemeClr>
                </a:solidFill>
                <a:latin typeface="Segoe UI" panose="020B0502040204020203" pitchFamily="34" charset="0"/>
                <a:cs typeface="Segoe UI" panose="020B0502040204020203" pitchFamily="34" charset="0"/>
              </a:defRPr>
            </a:lvl2pPr>
            <a:lvl3pPr marL="640080" indent="0" algn="l">
              <a:spcAft>
                <a:spcPts val="600"/>
              </a:spcAft>
              <a:defRPr sz="2100">
                <a:solidFill>
                  <a:schemeClr val="tx1">
                    <a:lumMod val="50000"/>
                  </a:schemeClr>
                </a:solidFill>
                <a:latin typeface="Segoe UI" panose="020B0502040204020203" pitchFamily="34" charset="0"/>
                <a:cs typeface="Segoe UI" panose="020B0502040204020203" pitchFamily="34" charset="0"/>
              </a:defRPr>
            </a:lvl3pPr>
            <a:lvl4pPr marL="960120" indent="0" algn="l">
              <a:spcAft>
                <a:spcPts val="600"/>
              </a:spcAft>
              <a:defRPr sz="2100">
                <a:solidFill>
                  <a:schemeClr val="tx1">
                    <a:lumMod val="50000"/>
                  </a:schemeClr>
                </a:solidFill>
                <a:latin typeface="Segoe UI" panose="020B0502040204020203" pitchFamily="34" charset="0"/>
                <a:cs typeface="Segoe UI" panose="020B0502040204020203" pitchFamily="34" charset="0"/>
              </a:defRPr>
            </a:lvl4pPr>
            <a:lvl5pPr marL="1280160" indent="0" algn="l">
              <a:spcAft>
                <a:spcPts val="600"/>
              </a:spcAft>
              <a:defRPr sz="2100">
                <a:solidFill>
                  <a:schemeClr val="tx1">
                    <a:lumMod val="50000"/>
                  </a:schemeClr>
                </a:solidFill>
                <a:latin typeface="Segoe UI" panose="020B0502040204020203" pitchFamily="34" charset="0"/>
                <a:cs typeface="Segoe UI" panose="020B050204020402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48082812"/>
      </p:ext>
    </p:extLst>
  </p:cSld>
  <p:clrMapOvr>
    <a:masterClrMapping/>
  </p:clrMapOvr>
  <p:transition/>
  <p:extLst mod="1">
    <p:ext uri="{DCECCB84-F9BA-43D5-87BE-67443E8EF086}">
      <p15:sldGuideLst xmlns:p15="http://schemas.microsoft.com/office/powerpoint/2012/main">
        <p15:guide id="1" orient="horz" pos="2304" userDrawn="1">
          <p15:clr>
            <a:srgbClr val="FBAE40"/>
          </p15:clr>
        </p15:guide>
        <p15:guide id="2" pos="532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4" name="Title 14"/>
          <p:cNvSpPr>
            <a:spLocks noGrp="1"/>
          </p:cNvSpPr>
          <p:nvPr>
            <p:ph type="title" hasCustomPrompt="1"/>
          </p:nvPr>
        </p:nvSpPr>
        <p:spPr>
          <a:xfrm>
            <a:off x="871968" y="1594015"/>
            <a:ext cx="7879126" cy="2164168"/>
          </a:xfrm>
          <a:prstGeom prst="rect">
            <a:avLst/>
          </a:prstGeom>
        </p:spPr>
        <p:txBody>
          <a:bodyPr vert="horz" lIns="0" tIns="0" rIns="0" bIns="0" anchor="ctr" anchorCtr="0"/>
          <a:lstStyle>
            <a:lvl1pPr algn="l">
              <a:lnSpc>
                <a:spcPct val="85000"/>
              </a:lnSpc>
              <a:defRPr sz="4800" b="1" baseline="0">
                <a:solidFill>
                  <a:srgbClr val="00677F"/>
                </a:solidFill>
                <a:latin typeface="Georgia"/>
                <a:cs typeface="Georgia"/>
              </a:defRPr>
            </a:lvl1pPr>
          </a:lstStyle>
          <a:p>
            <a:r>
              <a:rPr lang="en-US" dirty="0" smtClean="0"/>
              <a:t>Click to edit the title for this section break</a:t>
            </a:r>
            <a:endParaRPr lang="en-US" dirty="0"/>
          </a:p>
        </p:txBody>
      </p:sp>
      <p:sp>
        <p:nvSpPr>
          <p:cNvPr id="5" name="Subtitle 2"/>
          <p:cNvSpPr>
            <a:spLocks noGrp="1"/>
          </p:cNvSpPr>
          <p:nvPr>
            <p:ph type="subTitle" idx="1"/>
          </p:nvPr>
        </p:nvSpPr>
        <p:spPr>
          <a:xfrm>
            <a:off x="1675950" y="3770070"/>
            <a:ext cx="7075144" cy="848021"/>
          </a:xfrm>
          <a:prstGeom prst="rect">
            <a:avLst/>
          </a:prstGeom>
        </p:spPr>
        <p:txBody>
          <a:bodyPr vert="horz" lIns="0" tIns="0" rIns="0" bIns="0"/>
          <a:lstStyle>
            <a:lvl1pPr marL="0" indent="0" algn="l">
              <a:buNone/>
              <a:defRPr sz="2500" i="1">
                <a:solidFill>
                  <a:schemeClr val="tx2">
                    <a:lumMod val="75000"/>
                  </a:schemeClr>
                </a:solidFill>
                <a:latin typeface="Segoe UI Semibold" panose="020B0702040204020203" pitchFamily="34" charset="0"/>
                <a:cs typeface="Segoe UI Semibold" panose="020B0702040204020203" pitchFamily="34" charset="0"/>
              </a:defRPr>
            </a:lvl1pPr>
            <a:lvl2pPr marL="321424" indent="0" algn="ctr">
              <a:buNone/>
              <a:defRPr/>
            </a:lvl2pPr>
            <a:lvl3pPr marL="642849" indent="0" algn="ctr">
              <a:buNone/>
              <a:defRPr/>
            </a:lvl3pPr>
            <a:lvl4pPr marL="964274" indent="0" algn="ctr">
              <a:buNone/>
              <a:defRPr/>
            </a:lvl4pPr>
            <a:lvl5pPr marL="1285697" indent="0" algn="ctr">
              <a:buNone/>
              <a:defRPr/>
            </a:lvl5pPr>
            <a:lvl6pPr marL="1607123" indent="0" algn="ctr">
              <a:buNone/>
              <a:defRPr/>
            </a:lvl6pPr>
            <a:lvl7pPr marL="1928546" indent="0" algn="ctr">
              <a:buNone/>
              <a:defRPr/>
            </a:lvl7pPr>
            <a:lvl8pPr marL="2249971" indent="0" algn="ctr">
              <a:buNone/>
              <a:defRPr/>
            </a:lvl8pPr>
            <a:lvl9pPr marL="2571396"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49578317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2Contents bulleted1">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85800" y="184150"/>
            <a:ext cx="7772399" cy="1204800"/>
          </a:xfrm>
          <a:prstGeom prst="rect">
            <a:avLst/>
          </a:prstGeom>
        </p:spPr>
        <p:txBody>
          <a:bodyPr vert="horz" lIns="0" tIns="0" rIns="0" bIns="0" anchor="ctr"/>
          <a:lstStyle>
            <a:lvl1pPr algn="l">
              <a:lnSpc>
                <a:spcPct val="85000"/>
              </a:lnSpc>
              <a:defRPr sz="3800" b="1">
                <a:solidFill>
                  <a:srgbClr val="00677F"/>
                </a:solidFill>
                <a:latin typeface="Georgia"/>
                <a:cs typeface="Georgia"/>
              </a:defRPr>
            </a:lvl1pPr>
          </a:lstStyle>
          <a:p>
            <a:r>
              <a:rPr lang="en-US" dirty="0" smtClean="0"/>
              <a:t>Click to edit this slide title</a:t>
            </a:r>
            <a:endParaRPr lang="en-US" dirty="0"/>
          </a:p>
        </p:txBody>
      </p:sp>
      <p:sp>
        <p:nvSpPr>
          <p:cNvPr id="4" name="Content Placeholder 2"/>
          <p:cNvSpPr>
            <a:spLocks noGrp="1"/>
          </p:cNvSpPr>
          <p:nvPr>
            <p:ph idx="1" hasCustomPrompt="1"/>
          </p:nvPr>
        </p:nvSpPr>
        <p:spPr>
          <a:xfrm>
            <a:off x="685800" y="1600200"/>
            <a:ext cx="3839137" cy="4516210"/>
          </a:xfrm>
          <a:prstGeom prst="rect">
            <a:avLst/>
          </a:prstGeom>
        </p:spPr>
        <p:txBody>
          <a:bodyPr vert="horz" lIns="0" tIns="0" rIns="0" bIns="0"/>
          <a:lstStyle>
            <a:lvl1pPr marL="0" indent="0" algn="l">
              <a:buClr>
                <a:srgbClr val="F2F2F2"/>
              </a:buClr>
              <a:buSzPct val="150000"/>
              <a:buFontTx/>
              <a:buNone/>
              <a:defRPr sz="2100" b="1" baseline="0">
                <a:solidFill>
                  <a:schemeClr val="tx2">
                    <a:lumMod val="75000"/>
                  </a:schemeClr>
                </a:solidFill>
                <a:latin typeface="Segoe UI Semibold" panose="020B0702040204020203" pitchFamily="34" charset="0"/>
                <a:cs typeface="Segoe UI Semibold" panose="020B0702040204020203" pitchFamily="34" charset="0"/>
              </a:defRPr>
            </a:lvl1pPr>
            <a:lvl2pPr marL="514280" indent="-257139" algn="l">
              <a:buClr>
                <a:schemeClr val="accent6">
                  <a:lumMod val="90000"/>
                </a:schemeClr>
              </a:buClr>
              <a:buSzPct val="150000"/>
              <a:buFont typeface="Arial"/>
              <a:buChar char="•"/>
              <a:defRPr sz="1700">
                <a:solidFill>
                  <a:schemeClr val="tx1">
                    <a:lumMod val="50000"/>
                  </a:schemeClr>
                </a:solidFill>
                <a:latin typeface="Segoe UI" panose="020B0502040204020203" pitchFamily="34" charset="0"/>
                <a:cs typeface="Segoe UI" panose="020B0502040204020203" pitchFamily="34" charset="0"/>
              </a:defRPr>
            </a:lvl2pPr>
            <a:lvl3pPr marL="771419" indent="-257139" algn="l">
              <a:buClr>
                <a:schemeClr val="accent6">
                  <a:lumMod val="90000"/>
                </a:schemeClr>
              </a:buClr>
              <a:buSzPct val="150000"/>
              <a:buFont typeface="Arial"/>
              <a:buChar char="•"/>
              <a:defRPr sz="1700">
                <a:solidFill>
                  <a:schemeClr val="tx1">
                    <a:lumMod val="50000"/>
                  </a:schemeClr>
                </a:solidFill>
                <a:latin typeface="Segoe UI" panose="020B0502040204020203" pitchFamily="34" charset="0"/>
                <a:cs typeface="Segoe UI" panose="020B0502040204020203" pitchFamily="34" charset="0"/>
              </a:defRPr>
            </a:lvl3pPr>
            <a:lvl4pPr marL="1092843" indent="-257139" algn="l">
              <a:buClr>
                <a:schemeClr val="accent6">
                  <a:lumMod val="90000"/>
                </a:schemeClr>
              </a:buClr>
              <a:buSzPct val="150000"/>
              <a:buFont typeface="Arial"/>
              <a:buChar char="•"/>
              <a:defRPr sz="1700">
                <a:solidFill>
                  <a:schemeClr val="tx1">
                    <a:lumMod val="50000"/>
                  </a:schemeClr>
                </a:solidFill>
                <a:latin typeface="Segoe UI" panose="020B0502040204020203" pitchFamily="34" charset="0"/>
                <a:cs typeface="Segoe UI" panose="020B0502040204020203" pitchFamily="34" charset="0"/>
              </a:defRPr>
            </a:lvl4pPr>
            <a:lvl5pPr marL="1349983" indent="-257139" algn="l">
              <a:buClr>
                <a:schemeClr val="accent6">
                  <a:lumMod val="90000"/>
                </a:schemeClr>
              </a:buClr>
              <a:buSzPct val="150000"/>
              <a:buFont typeface="Arial"/>
              <a:buChar char="•"/>
              <a:defRPr sz="1700">
                <a:solidFill>
                  <a:schemeClr val="tx1">
                    <a:lumMod val="50000"/>
                  </a:schemeClr>
                </a:solidFill>
                <a:latin typeface="Segoe UI" panose="020B0502040204020203" pitchFamily="34" charset="0"/>
                <a:cs typeface="Segoe UI" panose="020B0502040204020203" pitchFamily="34" charset="0"/>
              </a:defRPr>
            </a:lvl5pPr>
          </a:lstStyle>
          <a:p>
            <a:pPr lvl="0"/>
            <a:r>
              <a:rPr lang="en-US" dirty="0" smtClean="0"/>
              <a:t>Click to edit this header</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2"/>
          <p:cNvSpPr>
            <a:spLocks noGrp="1"/>
          </p:cNvSpPr>
          <p:nvPr>
            <p:ph idx="12" hasCustomPrompt="1"/>
          </p:nvPr>
        </p:nvSpPr>
        <p:spPr>
          <a:xfrm>
            <a:off x="4622721" y="1600200"/>
            <a:ext cx="3835478" cy="4516210"/>
          </a:xfrm>
          <a:prstGeom prst="rect">
            <a:avLst/>
          </a:prstGeom>
        </p:spPr>
        <p:txBody>
          <a:bodyPr vert="horz" lIns="0" tIns="0" rIns="0" bIns="0"/>
          <a:lstStyle>
            <a:lvl1pPr marL="0" indent="0" algn="l">
              <a:buClr>
                <a:srgbClr val="F2F2F2"/>
              </a:buClr>
              <a:buSzPct val="150000"/>
              <a:buFontTx/>
              <a:buNone/>
              <a:defRPr sz="2100" b="1" baseline="0">
                <a:solidFill>
                  <a:schemeClr val="tx2">
                    <a:lumMod val="75000"/>
                  </a:schemeClr>
                </a:solidFill>
                <a:latin typeface="Segoe UI Semibold" panose="020B0702040204020203" pitchFamily="34" charset="0"/>
                <a:cs typeface="Segoe UI" panose="020B0502040204020203" pitchFamily="34" charset="0"/>
              </a:defRPr>
            </a:lvl1pPr>
            <a:lvl2pPr marL="514280" indent="-257139" algn="l">
              <a:buClr>
                <a:schemeClr val="accent6">
                  <a:lumMod val="90000"/>
                </a:schemeClr>
              </a:buClr>
              <a:buSzPct val="150000"/>
              <a:buFont typeface="Arial"/>
              <a:buChar char="•"/>
              <a:defRPr sz="1700">
                <a:solidFill>
                  <a:schemeClr val="tx1">
                    <a:lumMod val="50000"/>
                  </a:schemeClr>
                </a:solidFill>
                <a:latin typeface="Segoe UI" panose="020B0502040204020203" pitchFamily="34" charset="0"/>
                <a:cs typeface="Segoe UI" panose="020B0502040204020203" pitchFamily="34" charset="0"/>
              </a:defRPr>
            </a:lvl2pPr>
            <a:lvl3pPr marL="771419" indent="-257139" algn="l">
              <a:buClr>
                <a:schemeClr val="accent6">
                  <a:lumMod val="90000"/>
                </a:schemeClr>
              </a:buClr>
              <a:buSzPct val="150000"/>
              <a:buFont typeface="Arial"/>
              <a:buChar char="•"/>
              <a:defRPr sz="1700">
                <a:solidFill>
                  <a:schemeClr val="tx1">
                    <a:lumMod val="50000"/>
                  </a:schemeClr>
                </a:solidFill>
                <a:latin typeface="Segoe UI" panose="020B0502040204020203" pitchFamily="34" charset="0"/>
                <a:cs typeface="Segoe UI" panose="020B0502040204020203" pitchFamily="34" charset="0"/>
              </a:defRPr>
            </a:lvl3pPr>
            <a:lvl4pPr marL="1092843" indent="-257139" algn="l">
              <a:buClr>
                <a:schemeClr val="accent6">
                  <a:lumMod val="90000"/>
                </a:schemeClr>
              </a:buClr>
              <a:buSzPct val="150000"/>
              <a:buFont typeface="Arial"/>
              <a:buChar char="•"/>
              <a:defRPr sz="1700">
                <a:solidFill>
                  <a:schemeClr val="tx1">
                    <a:lumMod val="50000"/>
                  </a:schemeClr>
                </a:solidFill>
                <a:latin typeface="Segoe UI" panose="020B0502040204020203" pitchFamily="34" charset="0"/>
                <a:cs typeface="Segoe UI" panose="020B0502040204020203" pitchFamily="34" charset="0"/>
              </a:defRPr>
            </a:lvl4pPr>
            <a:lvl5pPr marL="1349983" indent="-257139" algn="l">
              <a:buClr>
                <a:schemeClr val="accent6">
                  <a:lumMod val="90000"/>
                </a:schemeClr>
              </a:buClr>
              <a:buSzPct val="150000"/>
              <a:buFont typeface="Arial"/>
              <a:buChar char="•"/>
              <a:defRPr sz="1700">
                <a:solidFill>
                  <a:schemeClr val="tx1">
                    <a:lumMod val="50000"/>
                  </a:schemeClr>
                </a:solidFill>
                <a:latin typeface="Segoe UI" panose="020B0502040204020203" pitchFamily="34" charset="0"/>
                <a:cs typeface="Segoe UI" panose="020B0502040204020203" pitchFamily="34" charset="0"/>
              </a:defRPr>
            </a:lvl5pPr>
          </a:lstStyle>
          <a:p>
            <a:pPr lvl="0"/>
            <a:r>
              <a:rPr lang="en-US" dirty="0" smtClean="0"/>
              <a:t>Click to edit this header</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62884246"/>
      </p:ext>
    </p:extLst>
  </p:cSld>
  <p:clrMapOvr>
    <a:masterClrMapping/>
  </p:clrMapOvr>
  <p:transition/>
  <p:extLst mod="1">
    <p:ext uri="{DCECCB84-F9BA-43D5-87BE-67443E8EF086}">
      <p15:sldGuideLst xmlns:p15="http://schemas.microsoft.com/office/powerpoint/2012/main">
        <p15:guide id="1" orient="horz" pos="114">
          <p15:clr>
            <a:srgbClr val="FBAE40"/>
          </p15:clr>
        </p15:guide>
        <p15:guide id="2" pos="532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 Content bulleted">
    <p:spTree>
      <p:nvGrpSpPr>
        <p:cNvPr id="1" name=""/>
        <p:cNvGrpSpPr/>
        <p:nvPr/>
      </p:nvGrpSpPr>
      <p:grpSpPr>
        <a:xfrm>
          <a:off x="0" y="0"/>
          <a:ext cx="0" cy="0"/>
          <a:chOff x="0" y="0"/>
          <a:chExt cx="0" cy="0"/>
        </a:xfrm>
      </p:grpSpPr>
      <p:sp>
        <p:nvSpPr>
          <p:cNvPr id="5" name="Picture Placeholder 2"/>
          <p:cNvSpPr>
            <a:spLocks noGrp="1"/>
          </p:cNvSpPr>
          <p:nvPr>
            <p:ph type="pic" idx="10"/>
          </p:nvPr>
        </p:nvSpPr>
        <p:spPr>
          <a:xfrm>
            <a:off x="3578532" y="1583474"/>
            <a:ext cx="4879667" cy="4538546"/>
          </a:xfrm>
          <a:prstGeom prst="rect">
            <a:avLst/>
          </a:prstGeom>
          <a:solidFill>
            <a:srgbClr val="00677F"/>
          </a:solidFill>
        </p:spPr>
        <p:txBody>
          <a:bodyPr vert="horz" lIns="64284" tIns="32142" rIns="64284" bIns="32142"/>
          <a:lstStyle>
            <a:lvl1pPr marL="0" indent="0">
              <a:buNone/>
              <a:defRPr sz="2200">
                <a:solidFill>
                  <a:srgbClr val="FFFFFF"/>
                </a:solidFill>
              </a:defRPr>
            </a:lvl1pPr>
            <a:lvl2pPr marL="321424" indent="0">
              <a:buNone/>
              <a:defRPr sz="2000"/>
            </a:lvl2pPr>
            <a:lvl3pPr marL="642849" indent="0">
              <a:buNone/>
              <a:defRPr sz="1700"/>
            </a:lvl3pPr>
            <a:lvl4pPr marL="964274" indent="0">
              <a:buNone/>
              <a:defRPr sz="1400"/>
            </a:lvl4pPr>
            <a:lvl5pPr marL="1285697" indent="0">
              <a:buNone/>
              <a:defRPr sz="1400"/>
            </a:lvl5pPr>
            <a:lvl6pPr marL="1607123" indent="0">
              <a:buNone/>
              <a:defRPr sz="1400"/>
            </a:lvl6pPr>
            <a:lvl7pPr marL="1928546" indent="0">
              <a:buNone/>
              <a:defRPr sz="1400"/>
            </a:lvl7pPr>
            <a:lvl8pPr marL="2249971" indent="0">
              <a:buNone/>
              <a:defRPr sz="1400"/>
            </a:lvl8pPr>
            <a:lvl9pPr marL="2571396" indent="0">
              <a:buNone/>
              <a:defRPr sz="1400"/>
            </a:lvl9pPr>
          </a:lstStyle>
          <a:p>
            <a:pPr lvl="0"/>
            <a:r>
              <a:rPr lang="en-US" noProof="0" dirty="0" smtClean="0">
                <a:sym typeface="Gill Sans" charset="0"/>
              </a:rPr>
              <a:t>Drag picture to placeholder or click icon to add</a:t>
            </a:r>
          </a:p>
        </p:txBody>
      </p:sp>
      <p:sp>
        <p:nvSpPr>
          <p:cNvPr id="10" name="Content Placeholder 2"/>
          <p:cNvSpPr>
            <a:spLocks noGrp="1"/>
          </p:cNvSpPr>
          <p:nvPr>
            <p:ph idx="1" hasCustomPrompt="1"/>
          </p:nvPr>
        </p:nvSpPr>
        <p:spPr>
          <a:xfrm>
            <a:off x="685800" y="1593956"/>
            <a:ext cx="2814640" cy="4516912"/>
          </a:xfrm>
          <a:prstGeom prst="rect">
            <a:avLst/>
          </a:prstGeom>
        </p:spPr>
        <p:txBody>
          <a:bodyPr vert="horz" lIns="0" tIns="0" rIns="0" bIns="0"/>
          <a:lstStyle>
            <a:lvl1pPr marL="0" indent="0" algn="l">
              <a:spcAft>
                <a:spcPts val="422"/>
              </a:spcAft>
              <a:buClr>
                <a:srgbClr val="F2F2F2"/>
              </a:buClr>
              <a:buSzPct val="150000"/>
              <a:buFontTx/>
              <a:buNone/>
              <a:defRPr sz="1700" b="1">
                <a:solidFill>
                  <a:schemeClr val="tx2">
                    <a:lumMod val="75000"/>
                  </a:schemeClr>
                </a:solidFill>
                <a:latin typeface="Segoe UI Semibold" panose="020B0702040204020203" pitchFamily="34" charset="0"/>
                <a:cs typeface="Segoe UI Semibold" panose="020B0702040204020203" pitchFamily="34" charset="0"/>
              </a:defRPr>
            </a:lvl1pPr>
            <a:lvl2pPr marL="321424" indent="-160712" algn="l">
              <a:buClr>
                <a:schemeClr val="accent6">
                  <a:lumMod val="90000"/>
                </a:schemeClr>
              </a:buClr>
              <a:buSzPct val="150000"/>
              <a:buFont typeface="Arial"/>
              <a:buChar char="•"/>
              <a:defRPr sz="1300">
                <a:solidFill>
                  <a:schemeClr val="tx1">
                    <a:lumMod val="50000"/>
                  </a:schemeClr>
                </a:solidFill>
                <a:latin typeface="Segoe UI" panose="020B0502040204020203" pitchFamily="34" charset="0"/>
                <a:cs typeface="Segoe UI" panose="020B0502040204020203" pitchFamily="34" charset="0"/>
              </a:defRPr>
            </a:lvl2pPr>
            <a:lvl3pPr marL="482136" indent="-160712" algn="l">
              <a:buClr>
                <a:schemeClr val="accent6">
                  <a:lumMod val="90000"/>
                </a:schemeClr>
              </a:buClr>
              <a:buSzPct val="150000"/>
              <a:buFont typeface="Arial"/>
              <a:buChar char="•"/>
              <a:defRPr sz="1300">
                <a:solidFill>
                  <a:schemeClr val="tx1">
                    <a:lumMod val="50000"/>
                  </a:schemeClr>
                </a:solidFill>
                <a:latin typeface="Segoe UI" panose="020B0502040204020203" pitchFamily="34" charset="0"/>
                <a:cs typeface="Segoe UI" panose="020B0502040204020203" pitchFamily="34" charset="0"/>
              </a:defRPr>
            </a:lvl3pPr>
            <a:lvl4pPr marL="642849" indent="-160712" algn="l">
              <a:buClr>
                <a:schemeClr val="accent6">
                  <a:lumMod val="90000"/>
                </a:schemeClr>
              </a:buClr>
              <a:buSzPct val="150000"/>
              <a:buFont typeface="Arial"/>
              <a:buChar char="•"/>
              <a:defRPr sz="1300">
                <a:solidFill>
                  <a:schemeClr val="tx1">
                    <a:lumMod val="50000"/>
                  </a:schemeClr>
                </a:solidFill>
                <a:latin typeface="Segoe UI" panose="020B0502040204020203" pitchFamily="34" charset="0"/>
                <a:cs typeface="Segoe UI" panose="020B0502040204020203" pitchFamily="34" charset="0"/>
              </a:defRPr>
            </a:lvl4pPr>
            <a:lvl5pPr marL="803561" indent="-160712" algn="l">
              <a:buClr>
                <a:schemeClr val="accent6">
                  <a:lumMod val="90000"/>
                </a:schemeClr>
              </a:buClr>
              <a:buSzPct val="150000"/>
              <a:buFont typeface="Arial"/>
              <a:buChar char="•"/>
              <a:defRPr sz="1300">
                <a:solidFill>
                  <a:schemeClr val="tx1">
                    <a:lumMod val="50000"/>
                  </a:schemeClr>
                </a:solidFill>
                <a:latin typeface="Segoe UI" panose="020B0502040204020203" pitchFamily="34" charset="0"/>
                <a:cs typeface="Segoe UI" panose="020B0502040204020203" pitchFamily="34" charset="0"/>
              </a:defRPr>
            </a:lvl5pPr>
          </a:lstStyle>
          <a:p>
            <a:pPr lvl="0"/>
            <a:r>
              <a:rPr lang="en-US" dirty="0" smtClean="0"/>
              <a:t>Click to edit this header</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hasCustomPrompt="1"/>
          </p:nvPr>
        </p:nvSpPr>
        <p:spPr>
          <a:xfrm>
            <a:off x="685800" y="184150"/>
            <a:ext cx="7772399" cy="1204800"/>
          </a:xfrm>
          <a:prstGeom prst="rect">
            <a:avLst/>
          </a:prstGeom>
        </p:spPr>
        <p:txBody>
          <a:bodyPr vert="horz" lIns="0" tIns="0" rIns="0" bIns="0" anchor="ctr"/>
          <a:lstStyle>
            <a:lvl1pPr algn="l">
              <a:lnSpc>
                <a:spcPct val="85000"/>
              </a:lnSpc>
              <a:defRPr sz="3800" b="1">
                <a:solidFill>
                  <a:srgbClr val="00677F"/>
                </a:solidFill>
                <a:latin typeface="Georgia"/>
                <a:cs typeface="Georgia"/>
              </a:defRPr>
            </a:lvl1pPr>
          </a:lstStyle>
          <a:p>
            <a:r>
              <a:rPr lang="en-US" dirty="0" smtClean="0"/>
              <a:t>Click to edit this slide title</a:t>
            </a:r>
            <a:endParaRPr lang="en-US" dirty="0"/>
          </a:p>
        </p:txBody>
      </p:sp>
    </p:spTree>
    <p:extLst>
      <p:ext uri="{BB962C8B-B14F-4D97-AF65-F5344CB8AC3E}">
        <p14:creationId xmlns:p14="http://schemas.microsoft.com/office/powerpoint/2010/main" val="201406313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1600199"/>
            <a:ext cx="9144000" cy="4677937"/>
          </a:xfrm>
          <a:prstGeom prst="rect">
            <a:avLst/>
          </a:prstGeom>
          <a:solidFill>
            <a:srgbClr val="00677F"/>
          </a:solidFill>
        </p:spPr>
        <p:txBody>
          <a:bodyPr vert="horz" lIns="64284" tIns="32142" rIns="64284" bIns="32142"/>
          <a:lstStyle>
            <a:lvl1pPr marL="0" indent="0">
              <a:buNone/>
              <a:defRPr sz="2200">
                <a:solidFill>
                  <a:srgbClr val="FFFFFF"/>
                </a:solidFill>
              </a:defRPr>
            </a:lvl1pPr>
            <a:lvl2pPr marL="321424" indent="0">
              <a:buNone/>
              <a:defRPr sz="2000"/>
            </a:lvl2pPr>
            <a:lvl3pPr marL="642849" indent="0">
              <a:buNone/>
              <a:defRPr sz="1700"/>
            </a:lvl3pPr>
            <a:lvl4pPr marL="964274" indent="0">
              <a:buNone/>
              <a:defRPr sz="1400"/>
            </a:lvl4pPr>
            <a:lvl5pPr marL="1285697" indent="0">
              <a:buNone/>
              <a:defRPr sz="1400"/>
            </a:lvl5pPr>
            <a:lvl6pPr marL="1607123" indent="0">
              <a:buNone/>
              <a:defRPr sz="1400"/>
            </a:lvl6pPr>
            <a:lvl7pPr marL="1928546" indent="0">
              <a:buNone/>
              <a:defRPr sz="1400"/>
            </a:lvl7pPr>
            <a:lvl8pPr marL="2249971" indent="0">
              <a:buNone/>
              <a:defRPr sz="1400"/>
            </a:lvl8pPr>
            <a:lvl9pPr marL="2571396" indent="0">
              <a:buNone/>
              <a:defRPr sz="1400"/>
            </a:lvl9pPr>
          </a:lstStyle>
          <a:p>
            <a:pPr lvl="0"/>
            <a:r>
              <a:rPr lang="en-US" noProof="0" dirty="0" smtClean="0">
                <a:sym typeface="Gill Sans" charset="0"/>
              </a:rPr>
              <a:t>Drag picture to placeholder or click icon to add</a:t>
            </a:r>
          </a:p>
        </p:txBody>
      </p:sp>
      <p:sp>
        <p:nvSpPr>
          <p:cNvPr id="4" name="Title 1"/>
          <p:cNvSpPr>
            <a:spLocks noGrp="1"/>
          </p:cNvSpPr>
          <p:nvPr>
            <p:ph type="title" hasCustomPrompt="1"/>
          </p:nvPr>
        </p:nvSpPr>
        <p:spPr>
          <a:xfrm>
            <a:off x="685800" y="184150"/>
            <a:ext cx="7772399" cy="1204800"/>
          </a:xfrm>
          <a:prstGeom prst="rect">
            <a:avLst/>
          </a:prstGeom>
        </p:spPr>
        <p:txBody>
          <a:bodyPr vert="horz" lIns="0" tIns="0" rIns="0" bIns="0" anchor="ctr"/>
          <a:lstStyle>
            <a:lvl1pPr algn="l">
              <a:lnSpc>
                <a:spcPct val="85000"/>
              </a:lnSpc>
              <a:defRPr sz="3800" b="1">
                <a:solidFill>
                  <a:srgbClr val="00677F"/>
                </a:solidFill>
                <a:latin typeface="Georgia"/>
                <a:cs typeface="Georgia"/>
              </a:defRPr>
            </a:lvl1pPr>
          </a:lstStyle>
          <a:p>
            <a:r>
              <a:rPr lang="en-US" dirty="0" smtClean="0"/>
              <a:t>Click to edit this slide title</a:t>
            </a:r>
            <a:endParaRPr lang="en-US" dirty="0"/>
          </a:p>
        </p:txBody>
      </p:sp>
    </p:spTree>
    <p:extLst>
      <p:ext uri="{BB962C8B-B14F-4D97-AF65-F5344CB8AC3E}">
        <p14:creationId xmlns:p14="http://schemas.microsoft.com/office/powerpoint/2010/main" val="154473722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8120" y="5424048"/>
            <a:ext cx="8540130" cy="567035"/>
          </a:xfrm>
          <a:prstGeom prst="rect">
            <a:avLst/>
          </a:prstGeom>
        </p:spPr>
        <p:txBody>
          <a:bodyPr vert="horz" lIns="0" tIns="0" rIns="0" bIns="0" anchor="b"/>
          <a:lstStyle>
            <a:lvl1pPr algn="l">
              <a:defRPr sz="1700" b="1">
                <a:solidFill>
                  <a:srgbClr val="00677F"/>
                </a:solidFill>
                <a:latin typeface="Georgia"/>
                <a:cs typeface="Georgia"/>
              </a:defRPr>
            </a:lvl1pPr>
          </a:lstStyle>
          <a:p>
            <a:r>
              <a:rPr lang="en-US" dirty="0" smtClean="0"/>
              <a:t>Click to edit this slide title</a:t>
            </a:r>
            <a:endParaRPr lang="en-US" dirty="0"/>
          </a:p>
        </p:txBody>
      </p:sp>
      <p:sp>
        <p:nvSpPr>
          <p:cNvPr id="3" name="Picture Placeholder 2"/>
          <p:cNvSpPr>
            <a:spLocks noGrp="1"/>
          </p:cNvSpPr>
          <p:nvPr>
            <p:ph type="pic" idx="1"/>
          </p:nvPr>
        </p:nvSpPr>
        <p:spPr>
          <a:xfrm>
            <a:off x="293564" y="301083"/>
            <a:ext cx="8564687" cy="5324622"/>
          </a:xfrm>
          <a:prstGeom prst="rect">
            <a:avLst/>
          </a:prstGeom>
          <a:solidFill>
            <a:srgbClr val="00677F"/>
          </a:solidFill>
        </p:spPr>
        <p:txBody>
          <a:bodyPr vert="horz" lIns="64284" tIns="32142" rIns="64284" bIns="32142"/>
          <a:lstStyle>
            <a:lvl1pPr marL="0" indent="0">
              <a:buNone/>
              <a:defRPr sz="2200">
                <a:solidFill>
                  <a:srgbClr val="FFFFFF"/>
                </a:solidFill>
              </a:defRPr>
            </a:lvl1pPr>
            <a:lvl2pPr marL="321424" indent="0">
              <a:buNone/>
              <a:defRPr sz="2000"/>
            </a:lvl2pPr>
            <a:lvl3pPr marL="642849" indent="0">
              <a:buNone/>
              <a:defRPr sz="1700"/>
            </a:lvl3pPr>
            <a:lvl4pPr marL="964274" indent="0">
              <a:buNone/>
              <a:defRPr sz="1400"/>
            </a:lvl4pPr>
            <a:lvl5pPr marL="1285697" indent="0">
              <a:buNone/>
              <a:defRPr sz="1400"/>
            </a:lvl5pPr>
            <a:lvl6pPr marL="1607123" indent="0">
              <a:buNone/>
              <a:defRPr sz="1400"/>
            </a:lvl6pPr>
            <a:lvl7pPr marL="1928546" indent="0">
              <a:buNone/>
              <a:defRPr sz="1400"/>
            </a:lvl7pPr>
            <a:lvl8pPr marL="2249971" indent="0">
              <a:buNone/>
              <a:defRPr sz="1400"/>
            </a:lvl8pPr>
            <a:lvl9pPr marL="2571396" indent="0">
              <a:buNone/>
              <a:defRPr sz="1400"/>
            </a:lvl9pPr>
          </a:lstStyle>
          <a:p>
            <a:pPr lvl="0"/>
            <a:r>
              <a:rPr lang="en-US" noProof="0" dirty="0" smtClean="0">
                <a:sym typeface="Gill Sans" charset="0"/>
              </a:rPr>
              <a:t>Drag picture to placeholder or click icon to add</a:t>
            </a:r>
          </a:p>
        </p:txBody>
      </p:sp>
      <p:sp>
        <p:nvSpPr>
          <p:cNvPr id="4" name="Text Placeholder 3"/>
          <p:cNvSpPr>
            <a:spLocks noGrp="1"/>
          </p:cNvSpPr>
          <p:nvPr>
            <p:ph type="body" sz="half" idx="2" hasCustomPrompt="1"/>
          </p:nvPr>
        </p:nvSpPr>
        <p:spPr>
          <a:xfrm>
            <a:off x="318120" y="5991084"/>
            <a:ext cx="8540130" cy="545449"/>
          </a:xfrm>
          <a:prstGeom prst="rect">
            <a:avLst/>
          </a:prstGeom>
        </p:spPr>
        <p:txBody>
          <a:bodyPr vert="horz" lIns="0" tIns="0" rIns="0" bIns="0"/>
          <a:lstStyle>
            <a:lvl1pPr marL="0" indent="0" algn="l">
              <a:buNone/>
              <a:defRPr sz="1300">
                <a:solidFill>
                  <a:srgbClr val="00677F"/>
                </a:solidFill>
                <a:latin typeface="Georgia"/>
                <a:cs typeface="Georgia"/>
              </a:defRPr>
            </a:lvl1pPr>
            <a:lvl2pPr marL="321424" indent="0">
              <a:buNone/>
              <a:defRPr sz="800"/>
            </a:lvl2pPr>
            <a:lvl3pPr marL="642849" indent="0">
              <a:buNone/>
              <a:defRPr sz="700"/>
            </a:lvl3pPr>
            <a:lvl4pPr marL="964274" indent="0">
              <a:buNone/>
              <a:defRPr sz="600"/>
            </a:lvl4pPr>
            <a:lvl5pPr marL="1285697" indent="0">
              <a:buNone/>
              <a:defRPr sz="600"/>
            </a:lvl5pPr>
            <a:lvl6pPr marL="1607123" indent="0">
              <a:buNone/>
              <a:defRPr sz="600"/>
            </a:lvl6pPr>
            <a:lvl7pPr marL="1928546" indent="0">
              <a:buNone/>
              <a:defRPr sz="600"/>
            </a:lvl7pPr>
            <a:lvl8pPr marL="2249971" indent="0">
              <a:buNone/>
              <a:defRPr sz="600"/>
            </a:lvl8pPr>
            <a:lvl9pPr marL="2571396" indent="0">
              <a:buNone/>
              <a:defRPr sz="600"/>
            </a:lvl9pPr>
          </a:lstStyle>
          <a:p>
            <a:pPr lvl="0"/>
            <a:r>
              <a:rPr lang="en-US" dirty="0" smtClean="0"/>
              <a:t>Click to edit this header</a:t>
            </a:r>
          </a:p>
        </p:txBody>
      </p:sp>
    </p:spTree>
    <p:extLst>
      <p:ext uri="{BB962C8B-B14F-4D97-AF65-F5344CB8AC3E}">
        <p14:creationId xmlns:p14="http://schemas.microsoft.com/office/powerpoint/2010/main" val="184549924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 Titl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924137" y="1660922"/>
            <a:ext cx="7319377" cy="736576"/>
          </a:xfrm>
          <a:prstGeom prst="rect">
            <a:avLst/>
          </a:prstGeom>
        </p:spPr>
        <p:txBody>
          <a:bodyPr vert="horz" lIns="0" tIns="0" rIns="0" bIns="0" anchor="ctr"/>
          <a:lstStyle>
            <a:lvl1pPr algn="l">
              <a:lnSpc>
                <a:spcPct val="85000"/>
              </a:lnSpc>
              <a:defRPr sz="3800" b="1">
                <a:solidFill>
                  <a:srgbClr val="00677F"/>
                </a:solidFill>
                <a:latin typeface="Georgia"/>
                <a:cs typeface="Georgia"/>
              </a:defRPr>
            </a:lvl1pPr>
          </a:lstStyle>
          <a:p>
            <a:r>
              <a:rPr lang="en-US" dirty="0" smtClean="0"/>
              <a:t>Click to edit this slide title</a:t>
            </a:r>
            <a:endParaRPr lang="en-US" dirty="0"/>
          </a:p>
        </p:txBody>
      </p:sp>
      <p:sp>
        <p:nvSpPr>
          <p:cNvPr id="4" name="Picture Placeholder 2"/>
          <p:cNvSpPr>
            <a:spLocks noGrp="1"/>
          </p:cNvSpPr>
          <p:nvPr>
            <p:ph type="pic" idx="1"/>
          </p:nvPr>
        </p:nvSpPr>
        <p:spPr>
          <a:xfrm>
            <a:off x="0" y="2526541"/>
            <a:ext cx="9144000" cy="3762747"/>
          </a:xfrm>
          <a:prstGeom prst="rect">
            <a:avLst/>
          </a:prstGeom>
          <a:solidFill>
            <a:srgbClr val="00677F"/>
          </a:solidFill>
        </p:spPr>
        <p:txBody>
          <a:bodyPr vert="horz" lIns="64284" tIns="32142" rIns="64284" bIns="32142"/>
          <a:lstStyle>
            <a:lvl1pPr marL="0" indent="0">
              <a:buNone/>
              <a:defRPr sz="2200">
                <a:solidFill>
                  <a:srgbClr val="FFFFFF"/>
                </a:solidFill>
              </a:defRPr>
            </a:lvl1pPr>
            <a:lvl2pPr marL="321424" indent="0">
              <a:buNone/>
              <a:defRPr sz="2000"/>
            </a:lvl2pPr>
            <a:lvl3pPr marL="642849" indent="0">
              <a:buNone/>
              <a:defRPr sz="1700"/>
            </a:lvl3pPr>
            <a:lvl4pPr marL="964274" indent="0">
              <a:buNone/>
              <a:defRPr sz="1400"/>
            </a:lvl4pPr>
            <a:lvl5pPr marL="1285697" indent="0">
              <a:buNone/>
              <a:defRPr sz="1400"/>
            </a:lvl5pPr>
            <a:lvl6pPr marL="1607123" indent="0">
              <a:buNone/>
              <a:defRPr sz="1400"/>
            </a:lvl6pPr>
            <a:lvl7pPr marL="1928546" indent="0">
              <a:buNone/>
              <a:defRPr sz="1400"/>
            </a:lvl7pPr>
            <a:lvl8pPr marL="2249971" indent="0">
              <a:buNone/>
              <a:defRPr sz="1400"/>
            </a:lvl8pPr>
            <a:lvl9pPr marL="2571396" indent="0">
              <a:buNone/>
              <a:defRPr sz="1400"/>
            </a:lvl9pPr>
          </a:lstStyle>
          <a:p>
            <a:pPr lvl="0"/>
            <a:r>
              <a:rPr lang="en-US" noProof="0" dirty="0" smtClean="0">
                <a:sym typeface="Gill Sans" charset="0"/>
              </a:rPr>
              <a:t>Drag picture to placeholder or click icon to add</a:t>
            </a:r>
          </a:p>
        </p:txBody>
      </p:sp>
    </p:spTree>
    <p:extLst>
      <p:ext uri="{BB962C8B-B14F-4D97-AF65-F5344CB8AC3E}">
        <p14:creationId xmlns:p14="http://schemas.microsoft.com/office/powerpoint/2010/main" val="228661765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slide">
    <p:spTree>
      <p:nvGrpSpPr>
        <p:cNvPr id="1" name=""/>
        <p:cNvGrpSpPr/>
        <p:nvPr/>
      </p:nvGrpSpPr>
      <p:grpSpPr>
        <a:xfrm>
          <a:off x="0" y="0"/>
          <a:ext cx="0" cy="0"/>
          <a:chOff x="0" y="0"/>
          <a:chExt cx="0" cy="0"/>
        </a:xfrm>
      </p:grpSpPr>
      <p:sp>
        <p:nvSpPr>
          <p:cNvPr id="15" name="Title 14"/>
          <p:cNvSpPr>
            <a:spLocks noGrp="1"/>
          </p:cNvSpPr>
          <p:nvPr>
            <p:ph type="title" hasCustomPrompt="1"/>
          </p:nvPr>
        </p:nvSpPr>
        <p:spPr>
          <a:xfrm>
            <a:off x="871968" y="228600"/>
            <a:ext cx="7879126" cy="3529583"/>
          </a:xfrm>
          <a:prstGeom prst="rect">
            <a:avLst/>
          </a:prstGeom>
        </p:spPr>
        <p:txBody>
          <a:bodyPr vert="horz" lIns="0" tIns="0" rIns="0" bIns="0" anchor="ctr" anchorCtr="0"/>
          <a:lstStyle>
            <a:lvl1pPr algn="l">
              <a:lnSpc>
                <a:spcPct val="85000"/>
              </a:lnSpc>
              <a:defRPr sz="4800" b="1" baseline="0">
                <a:solidFill>
                  <a:schemeClr val="bg2">
                    <a:lumMod val="60000"/>
                    <a:lumOff val="40000"/>
                  </a:schemeClr>
                </a:solidFill>
                <a:latin typeface="Georgia"/>
                <a:cs typeface="Georgia"/>
              </a:defRPr>
            </a:lvl1pPr>
          </a:lstStyle>
          <a:p>
            <a:r>
              <a:rPr lang="en-US" dirty="0"/>
              <a:t>Click to </a:t>
            </a:r>
            <a:r>
              <a:rPr lang="en-US" dirty="0" smtClean="0"/>
              <a:t>edit the title for this presentation</a:t>
            </a:r>
            <a:endParaRPr lang="en-US" dirty="0"/>
          </a:p>
        </p:txBody>
      </p:sp>
      <p:sp>
        <p:nvSpPr>
          <p:cNvPr id="3" name="Subtitle 2"/>
          <p:cNvSpPr>
            <a:spLocks noGrp="1"/>
          </p:cNvSpPr>
          <p:nvPr>
            <p:ph type="subTitle" idx="1" hasCustomPrompt="1"/>
          </p:nvPr>
        </p:nvSpPr>
        <p:spPr>
          <a:xfrm>
            <a:off x="1675950" y="3770071"/>
            <a:ext cx="7075144" cy="411512"/>
          </a:xfrm>
          <a:prstGeom prst="rect">
            <a:avLst/>
          </a:prstGeom>
        </p:spPr>
        <p:txBody>
          <a:bodyPr vert="horz" lIns="0" tIns="0" rIns="0" bIns="0"/>
          <a:lstStyle>
            <a:lvl1pPr marL="0" indent="0" algn="l">
              <a:buNone/>
              <a:defRPr sz="2500" i="1" baseline="0">
                <a:solidFill>
                  <a:srgbClr val="FFFFFF"/>
                </a:solidFill>
                <a:latin typeface="Segoe UI" panose="020B0502040204020203" pitchFamily="34" charset="0"/>
                <a:cs typeface="Segoe UI" panose="020B0502040204020203" pitchFamily="34" charset="0"/>
              </a:defRPr>
            </a:lvl1pPr>
            <a:lvl2pPr marL="321424" indent="0" algn="ctr">
              <a:buNone/>
              <a:defRPr/>
            </a:lvl2pPr>
            <a:lvl3pPr marL="642849" indent="0" algn="ctr">
              <a:buNone/>
              <a:defRPr/>
            </a:lvl3pPr>
            <a:lvl4pPr marL="964274" indent="0" algn="ctr">
              <a:buNone/>
              <a:defRPr/>
            </a:lvl4pPr>
            <a:lvl5pPr marL="1285697" indent="0" algn="ctr">
              <a:buNone/>
              <a:defRPr/>
            </a:lvl5pPr>
            <a:lvl6pPr marL="1607123" indent="0" algn="ctr">
              <a:buNone/>
              <a:defRPr/>
            </a:lvl6pPr>
            <a:lvl7pPr marL="1928546" indent="0" algn="ctr">
              <a:buNone/>
              <a:defRPr/>
            </a:lvl7pPr>
            <a:lvl8pPr marL="2249971" indent="0" algn="ctr">
              <a:buNone/>
              <a:defRPr/>
            </a:lvl8pPr>
            <a:lvl9pPr marL="2571396" indent="0" algn="ctr">
              <a:buNone/>
              <a:defRPr/>
            </a:lvl9pPr>
          </a:lstStyle>
          <a:p>
            <a:r>
              <a:rPr lang="en-US" dirty="0" smtClean="0"/>
              <a:t>PHAR XXX – Course Name</a:t>
            </a:r>
          </a:p>
        </p:txBody>
      </p:sp>
      <p:sp>
        <p:nvSpPr>
          <p:cNvPr id="9" name="Text Placeholder 8"/>
          <p:cNvSpPr>
            <a:spLocks noGrp="1"/>
          </p:cNvSpPr>
          <p:nvPr>
            <p:ph type="body" sz="quarter" idx="10" hasCustomPrompt="1"/>
          </p:nvPr>
        </p:nvSpPr>
        <p:spPr>
          <a:xfrm>
            <a:off x="5257800" y="4820925"/>
            <a:ext cx="3493294" cy="301752"/>
          </a:xfrm>
          <a:prstGeom prst="rect">
            <a:avLst/>
          </a:prstGeom>
        </p:spPr>
        <p:txBody>
          <a:bodyPr vert="horz" lIns="0" tIns="0" rIns="0" bIns="0"/>
          <a:lstStyle>
            <a:lvl1pPr algn="l">
              <a:defRPr sz="2000" b="1" baseline="0">
                <a:solidFill>
                  <a:srgbClr val="FFFFFF"/>
                </a:solidFill>
                <a:latin typeface="Segoe UI" panose="020B0502040204020203" pitchFamily="34" charset="0"/>
                <a:cs typeface="Segoe UI" panose="020B0502040204020203" pitchFamily="34" charset="0"/>
              </a:defRPr>
            </a:lvl1pPr>
          </a:lstStyle>
          <a:p>
            <a:pPr lvl="0"/>
            <a:r>
              <a:rPr lang="en-US" dirty="0"/>
              <a:t>Click to enter your name</a:t>
            </a:r>
          </a:p>
        </p:txBody>
      </p:sp>
      <p:sp>
        <p:nvSpPr>
          <p:cNvPr id="11" name="Text Placeholder 8"/>
          <p:cNvSpPr>
            <a:spLocks noGrp="1"/>
          </p:cNvSpPr>
          <p:nvPr>
            <p:ph type="body" sz="quarter" idx="11" hasCustomPrompt="1"/>
          </p:nvPr>
        </p:nvSpPr>
        <p:spPr>
          <a:xfrm>
            <a:off x="5257800" y="5138041"/>
            <a:ext cx="3493294" cy="301752"/>
          </a:xfrm>
          <a:prstGeom prst="rect">
            <a:avLst/>
          </a:prstGeom>
        </p:spPr>
        <p:txBody>
          <a:bodyPr vert="horz" lIns="0" tIns="0" rIns="0" bIns="0"/>
          <a:lstStyle>
            <a:lvl1pPr algn="l">
              <a:defRPr sz="2000" b="0" i="1" baseline="0">
                <a:solidFill>
                  <a:srgbClr val="FFFFFF"/>
                </a:solidFill>
                <a:latin typeface="Segoe UI" panose="020B0502040204020203" pitchFamily="34" charset="0"/>
                <a:cs typeface="Segoe UI" panose="020B0502040204020203" pitchFamily="34" charset="0"/>
              </a:defRPr>
            </a:lvl1pPr>
          </a:lstStyle>
          <a:p>
            <a:pPr lvl="0"/>
            <a:r>
              <a:rPr lang="en-US" dirty="0"/>
              <a:t>Click to enter your title</a:t>
            </a:r>
          </a:p>
        </p:txBody>
      </p:sp>
      <p:sp>
        <p:nvSpPr>
          <p:cNvPr id="12" name="Text Placeholder 8"/>
          <p:cNvSpPr>
            <a:spLocks noGrp="1"/>
          </p:cNvSpPr>
          <p:nvPr>
            <p:ph type="body" sz="quarter" idx="12" hasCustomPrompt="1"/>
          </p:nvPr>
        </p:nvSpPr>
        <p:spPr>
          <a:xfrm>
            <a:off x="5257800" y="5439793"/>
            <a:ext cx="3493294" cy="301752"/>
          </a:xfrm>
          <a:prstGeom prst="rect">
            <a:avLst/>
          </a:prstGeom>
        </p:spPr>
        <p:txBody>
          <a:bodyPr vert="horz" lIns="0" tIns="0" rIns="0" bIns="0"/>
          <a:lstStyle>
            <a:lvl1pPr algn="l">
              <a:defRPr sz="2000" b="0" i="0" baseline="0">
                <a:solidFill>
                  <a:srgbClr val="FFFFFF"/>
                </a:solidFill>
                <a:latin typeface="Segoe UI" panose="020B0502040204020203" pitchFamily="34" charset="0"/>
                <a:cs typeface="Segoe UI" panose="020B0502040204020203" pitchFamily="34" charset="0"/>
              </a:defRPr>
            </a:lvl1pPr>
          </a:lstStyle>
          <a:p>
            <a:pPr lvl="0"/>
            <a:r>
              <a:rPr lang="en-US" dirty="0" smtClean="0"/>
              <a:t>School of Pharmacy</a:t>
            </a:r>
            <a:endParaRPr lang="en-US" dirty="0"/>
          </a:p>
        </p:txBody>
      </p:sp>
      <p:sp>
        <p:nvSpPr>
          <p:cNvPr id="7" name="Text Placeholder 8"/>
          <p:cNvSpPr>
            <a:spLocks noGrp="1"/>
          </p:cNvSpPr>
          <p:nvPr>
            <p:ph type="body" sz="quarter" idx="13" hasCustomPrompt="1"/>
          </p:nvPr>
        </p:nvSpPr>
        <p:spPr>
          <a:xfrm>
            <a:off x="5269345" y="5744884"/>
            <a:ext cx="3493294" cy="301752"/>
          </a:xfrm>
          <a:prstGeom prst="rect">
            <a:avLst/>
          </a:prstGeom>
        </p:spPr>
        <p:txBody>
          <a:bodyPr vert="horz" lIns="0" tIns="0" rIns="0" bIns="0"/>
          <a:lstStyle>
            <a:lvl1pPr algn="l">
              <a:defRPr sz="2000" b="0" i="0" baseline="0">
                <a:solidFill>
                  <a:srgbClr val="FFFFFF"/>
                </a:solidFill>
                <a:latin typeface="Segoe UI" panose="020B0502040204020203" pitchFamily="34" charset="0"/>
                <a:cs typeface="Segoe UI" panose="020B0502040204020203" pitchFamily="34" charset="0"/>
              </a:defRPr>
            </a:lvl1pPr>
          </a:lstStyle>
          <a:p>
            <a:pPr lvl="0"/>
            <a:r>
              <a:rPr lang="en-US" dirty="0" smtClean="0"/>
              <a:t>Keck Graduate Institute</a:t>
            </a:r>
            <a:endParaRPr lang="en-US" dirty="0"/>
          </a:p>
        </p:txBody>
      </p:sp>
      <p:sp>
        <p:nvSpPr>
          <p:cNvPr id="13" name="Text Placeholder 8"/>
          <p:cNvSpPr>
            <a:spLocks noGrp="1"/>
          </p:cNvSpPr>
          <p:nvPr>
            <p:ph type="body" sz="quarter" idx="14" hasCustomPrompt="1"/>
          </p:nvPr>
        </p:nvSpPr>
        <p:spPr>
          <a:xfrm>
            <a:off x="1664413" y="4240162"/>
            <a:ext cx="7086681" cy="352386"/>
          </a:xfrm>
          <a:prstGeom prst="rect">
            <a:avLst/>
          </a:prstGeom>
        </p:spPr>
        <p:txBody>
          <a:bodyPr vert="horz" lIns="0" tIns="0" rIns="0" bIns="0"/>
          <a:lstStyle>
            <a:lvl1pPr algn="l">
              <a:defRPr sz="2500" b="0" i="1" baseline="0">
                <a:solidFill>
                  <a:srgbClr val="FFFFFF"/>
                </a:solidFill>
                <a:latin typeface="Segoe UI" panose="020B0502040204020203" pitchFamily="34" charset="0"/>
                <a:cs typeface="Segoe UI" panose="020B0502040204020203" pitchFamily="34" charset="0"/>
              </a:defRPr>
            </a:lvl1pPr>
          </a:lstStyle>
          <a:p>
            <a:pPr lvl="0"/>
            <a:r>
              <a:rPr lang="en-US" dirty="0" smtClean="0"/>
              <a:t>Day X</a:t>
            </a:r>
            <a:endParaRPr lang="en-US" dirty="0"/>
          </a:p>
        </p:txBody>
      </p:sp>
    </p:spTree>
    <p:extLst>
      <p:ext uri="{BB962C8B-B14F-4D97-AF65-F5344CB8AC3E}">
        <p14:creationId xmlns:p14="http://schemas.microsoft.com/office/powerpoint/2010/main" val="2786831575"/>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43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no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915241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 Content indent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98782"/>
            <a:ext cx="7772399" cy="1186987"/>
          </a:xfrm>
          <a:prstGeom prst="rect">
            <a:avLst/>
          </a:prstGeom>
        </p:spPr>
        <p:txBody>
          <a:bodyPr vert="horz" lIns="0" tIns="0" rIns="0" bIns="0" anchor="ctr"/>
          <a:lstStyle>
            <a:lvl1pPr algn="l">
              <a:lnSpc>
                <a:spcPct val="85000"/>
              </a:lnSpc>
              <a:defRPr sz="3800" b="1" baseline="0">
                <a:solidFill>
                  <a:srgbClr val="FFFFFF"/>
                </a:solidFill>
                <a:latin typeface="Georgia"/>
                <a:cs typeface="Georgia"/>
              </a:defRPr>
            </a:lvl1pPr>
          </a:lstStyle>
          <a:p>
            <a:r>
              <a:rPr lang="en-US" dirty="0" smtClean="0"/>
              <a:t>Click to edit this slide title</a:t>
            </a:r>
            <a:endParaRPr lang="en-US" dirty="0"/>
          </a:p>
        </p:txBody>
      </p:sp>
      <p:sp>
        <p:nvSpPr>
          <p:cNvPr id="3" name="Content Placeholder 2"/>
          <p:cNvSpPr>
            <a:spLocks noGrp="1"/>
          </p:cNvSpPr>
          <p:nvPr>
            <p:ph idx="1" hasCustomPrompt="1"/>
          </p:nvPr>
        </p:nvSpPr>
        <p:spPr>
          <a:xfrm>
            <a:off x="685801" y="1523998"/>
            <a:ext cx="7772400" cy="4620323"/>
          </a:xfrm>
          <a:prstGeom prst="rect">
            <a:avLst/>
          </a:prstGeom>
        </p:spPr>
        <p:txBody>
          <a:bodyPr vert="horz" lIns="0" tIns="0" rIns="0" bIns="0"/>
          <a:lstStyle>
            <a:lvl1pPr marL="0" indent="0" algn="l">
              <a:defRPr b="1">
                <a:solidFill>
                  <a:srgbClr val="FFFFFF"/>
                </a:solidFill>
                <a:latin typeface="Segoe UI Semibold" panose="020B0702040204020203" pitchFamily="34" charset="0"/>
                <a:cs typeface="Segoe UI Semibold" panose="020B0702040204020203" pitchFamily="34" charset="0"/>
              </a:defRPr>
            </a:lvl1pPr>
            <a:lvl2pPr marL="320040" indent="0" algn="l">
              <a:spcAft>
                <a:spcPts val="600"/>
              </a:spcAft>
              <a:defRPr sz="2100">
                <a:solidFill>
                  <a:srgbClr val="FFFFFF"/>
                </a:solidFill>
                <a:latin typeface="Segoe UI" panose="020B0502040204020203" pitchFamily="34" charset="0"/>
                <a:cs typeface="Segoe UI" panose="020B0502040204020203" pitchFamily="34" charset="0"/>
              </a:defRPr>
            </a:lvl2pPr>
            <a:lvl3pPr marL="640080" indent="0" algn="l">
              <a:spcAft>
                <a:spcPts val="600"/>
              </a:spcAft>
              <a:defRPr sz="2100">
                <a:solidFill>
                  <a:srgbClr val="FFFFFF"/>
                </a:solidFill>
                <a:latin typeface="Segoe UI" panose="020B0502040204020203" pitchFamily="34" charset="0"/>
                <a:cs typeface="Segoe UI" panose="020B0502040204020203" pitchFamily="34" charset="0"/>
              </a:defRPr>
            </a:lvl3pPr>
            <a:lvl4pPr marL="960120" indent="0" algn="l">
              <a:spcAft>
                <a:spcPts val="600"/>
              </a:spcAft>
              <a:defRPr sz="2100">
                <a:solidFill>
                  <a:srgbClr val="FFFFFF"/>
                </a:solidFill>
                <a:latin typeface="Segoe UI" panose="020B0502040204020203" pitchFamily="34" charset="0"/>
                <a:cs typeface="Segoe UI" panose="020B0502040204020203" pitchFamily="34" charset="0"/>
              </a:defRPr>
            </a:lvl4pPr>
            <a:lvl5pPr marL="1280160" indent="0" algn="l">
              <a:spcAft>
                <a:spcPts val="600"/>
              </a:spcAft>
              <a:defRPr sz="2100">
                <a:solidFill>
                  <a:srgbClr val="FFFFFF"/>
                </a:solidFill>
                <a:latin typeface="Segoe UI" panose="020B0502040204020203" pitchFamily="34" charset="0"/>
                <a:cs typeface="Segoe UI" panose="020B0502040204020203" pitchFamily="34" charset="0"/>
              </a:defRPr>
            </a:lvl5pPr>
          </a:lstStyle>
          <a:p>
            <a:pPr lvl="0"/>
            <a:r>
              <a:rPr lang="en-US" dirty="0" smtClean="0"/>
              <a:t>Click to edit this header</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15017030"/>
      </p:ext>
    </p:extLst>
  </p:cSld>
  <p:clrMapOvr>
    <a:masterClrMapping/>
  </p:clrMapOvr>
  <p:transition/>
  <p:timing>
    <p:tnLst>
      <p:par>
        <p:cTn id="1" dur="indefinite" restart="never" nodeType="tmRoot"/>
      </p:par>
    </p:tnLst>
  </p:timing>
  <p:extLst mod="1">
    <p:ext uri="{DCECCB84-F9BA-43D5-87BE-67443E8EF086}">
      <p15:sldGuideLst xmlns:p15="http://schemas.microsoft.com/office/powerpoint/2012/main">
        <p15:guide id="1" orient="horz" pos="144" userDrawn="1">
          <p15:clr>
            <a:srgbClr val="FBAE40"/>
          </p15:clr>
        </p15:guide>
        <p15:guide id="2" pos="23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4" name="Title 14"/>
          <p:cNvSpPr>
            <a:spLocks noGrp="1"/>
          </p:cNvSpPr>
          <p:nvPr>
            <p:ph type="title" hasCustomPrompt="1"/>
          </p:nvPr>
        </p:nvSpPr>
        <p:spPr>
          <a:xfrm>
            <a:off x="871968" y="1594015"/>
            <a:ext cx="7879126" cy="2164168"/>
          </a:xfrm>
          <a:prstGeom prst="rect">
            <a:avLst/>
          </a:prstGeom>
        </p:spPr>
        <p:txBody>
          <a:bodyPr vert="horz" lIns="0" tIns="0" rIns="0" bIns="0" anchor="ctr" anchorCtr="0"/>
          <a:lstStyle>
            <a:lvl1pPr algn="l">
              <a:lnSpc>
                <a:spcPct val="85000"/>
              </a:lnSpc>
              <a:defRPr sz="4800" b="1" baseline="0">
                <a:solidFill>
                  <a:schemeClr val="bg2">
                    <a:lumMod val="60000"/>
                    <a:lumOff val="40000"/>
                  </a:schemeClr>
                </a:solidFill>
                <a:latin typeface="Georgia"/>
                <a:cs typeface="Georgia"/>
              </a:defRPr>
            </a:lvl1pPr>
          </a:lstStyle>
          <a:p>
            <a:r>
              <a:rPr lang="en-US" dirty="0" smtClean="0"/>
              <a:t>Click to edit the title for this section break</a:t>
            </a:r>
            <a:endParaRPr lang="en-US" dirty="0"/>
          </a:p>
        </p:txBody>
      </p:sp>
      <p:sp>
        <p:nvSpPr>
          <p:cNvPr id="5" name="Subtitle 2"/>
          <p:cNvSpPr>
            <a:spLocks noGrp="1"/>
          </p:cNvSpPr>
          <p:nvPr>
            <p:ph type="subTitle" idx="1" hasCustomPrompt="1"/>
          </p:nvPr>
        </p:nvSpPr>
        <p:spPr>
          <a:xfrm>
            <a:off x="1675950" y="3770070"/>
            <a:ext cx="7075144" cy="848021"/>
          </a:xfrm>
          <a:prstGeom prst="rect">
            <a:avLst/>
          </a:prstGeom>
        </p:spPr>
        <p:txBody>
          <a:bodyPr vert="horz" lIns="0" tIns="0" rIns="0" bIns="0"/>
          <a:lstStyle>
            <a:lvl1pPr marL="0" indent="0" algn="l">
              <a:buNone/>
              <a:defRPr sz="2500" i="1" baseline="0">
                <a:solidFill>
                  <a:srgbClr val="F2F2F2"/>
                </a:solidFill>
                <a:latin typeface="Segoe UI Semibold" panose="020B0702040204020203" pitchFamily="34" charset="0"/>
                <a:cs typeface="Segoe UI Semibold" panose="020B0702040204020203" pitchFamily="34" charset="0"/>
              </a:defRPr>
            </a:lvl1pPr>
            <a:lvl2pPr marL="321424" indent="0" algn="ctr">
              <a:buNone/>
              <a:defRPr/>
            </a:lvl2pPr>
            <a:lvl3pPr marL="642849" indent="0" algn="ctr">
              <a:buNone/>
              <a:defRPr/>
            </a:lvl3pPr>
            <a:lvl4pPr marL="964274" indent="0" algn="ctr">
              <a:buNone/>
              <a:defRPr/>
            </a:lvl4pPr>
            <a:lvl5pPr marL="1285697" indent="0" algn="ctr">
              <a:buNone/>
              <a:defRPr/>
            </a:lvl5pPr>
            <a:lvl6pPr marL="1607123" indent="0" algn="ctr">
              <a:buNone/>
              <a:defRPr/>
            </a:lvl6pPr>
            <a:lvl7pPr marL="1928546" indent="0" algn="ctr">
              <a:buNone/>
              <a:defRPr/>
            </a:lvl7pPr>
            <a:lvl8pPr marL="2249971" indent="0" algn="ctr">
              <a:buNone/>
              <a:defRPr/>
            </a:lvl8pPr>
            <a:lvl9pPr marL="2571396" indent="0" algn="ctr">
              <a:buNone/>
              <a:defRPr/>
            </a:lvl9pPr>
          </a:lstStyle>
          <a:p>
            <a:r>
              <a:rPr lang="en-US" dirty="0" smtClean="0"/>
              <a:t>Click to edit this header</a:t>
            </a:r>
            <a:endParaRPr lang="en-US" dirty="0"/>
          </a:p>
        </p:txBody>
      </p:sp>
    </p:spTree>
    <p:extLst>
      <p:ext uri="{BB962C8B-B14F-4D97-AF65-F5344CB8AC3E}">
        <p14:creationId xmlns:p14="http://schemas.microsoft.com/office/powerpoint/2010/main" val="3600497512"/>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2Contents bulleted1">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85800" y="184150"/>
            <a:ext cx="7772399" cy="1204800"/>
          </a:xfrm>
          <a:prstGeom prst="rect">
            <a:avLst/>
          </a:prstGeom>
        </p:spPr>
        <p:txBody>
          <a:bodyPr vert="horz" lIns="0" tIns="0" rIns="0" bIns="0" anchor="ctr"/>
          <a:lstStyle>
            <a:lvl1pPr algn="l">
              <a:lnSpc>
                <a:spcPct val="85000"/>
              </a:lnSpc>
              <a:defRPr sz="3800" b="1">
                <a:solidFill>
                  <a:srgbClr val="FFFFFF"/>
                </a:solidFill>
                <a:latin typeface="Georgia"/>
                <a:cs typeface="Georgia"/>
              </a:defRPr>
            </a:lvl1pPr>
          </a:lstStyle>
          <a:p>
            <a:r>
              <a:rPr lang="en-US" dirty="0" smtClean="0"/>
              <a:t>Click to edit this slide title</a:t>
            </a:r>
            <a:endParaRPr lang="en-US" dirty="0"/>
          </a:p>
        </p:txBody>
      </p:sp>
      <p:sp>
        <p:nvSpPr>
          <p:cNvPr id="4" name="Content Placeholder 2"/>
          <p:cNvSpPr>
            <a:spLocks noGrp="1"/>
          </p:cNvSpPr>
          <p:nvPr>
            <p:ph idx="1" hasCustomPrompt="1"/>
          </p:nvPr>
        </p:nvSpPr>
        <p:spPr>
          <a:xfrm>
            <a:off x="685800" y="1600200"/>
            <a:ext cx="3839137" cy="4516210"/>
          </a:xfrm>
          <a:prstGeom prst="rect">
            <a:avLst/>
          </a:prstGeom>
        </p:spPr>
        <p:txBody>
          <a:bodyPr vert="horz" lIns="0" tIns="0" rIns="0" bIns="0"/>
          <a:lstStyle>
            <a:lvl1pPr marL="0" indent="0" algn="l">
              <a:buClr>
                <a:srgbClr val="F2F2F2"/>
              </a:buClr>
              <a:buSzPct val="150000"/>
              <a:buFontTx/>
              <a:buNone/>
              <a:defRPr sz="2100" b="1" baseline="0">
                <a:solidFill>
                  <a:srgbClr val="FFFFFF"/>
                </a:solidFill>
                <a:latin typeface="Segoe UI Semibold" panose="020B0702040204020203" pitchFamily="34" charset="0"/>
                <a:cs typeface="Segoe UI Semibold" panose="020B0702040204020203" pitchFamily="34" charset="0"/>
              </a:defRPr>
            </a:lvl1pPr>
            <a:lvl2pPr marL="514280" indent="-257139" algn="l">
              <a:buClr>
                <a:schemeClr val="accent6">
                  <a:lumMod val="90000"/>
                </a:schemeClr>
              </a:buClr>
              <a:buSzPct val="150000"/>
              <a:buFont typeface="Arial"/>
              <a:buChar char="•"/>
              <a:defRPr sz="1700">
                <a:solidFill>
                  <a:srgbClr val="FFFFFF"/>
                </a:solidFill>
                <a:latin typeface="Segoe UI" panose="020B0502040204020203" pitchFamily="34" charset="0"/>
                <a:cs typeface="Segoe UI" panose="020B0502040204020203" pitchFamily="34" charset="0"/>
              </a:defRPr>
            </a:lvl2pPr>
            <a:lvl3pPr marL="771419" indent="-257139" algn="l">
              <a:buClr>
                <a:schemeClr val="accent6">
                  <a:lumMod val="90000"/>
                </a:schemeClr>
              </a:buClr>
              <a:buSzPct val="150000"/>
              <a:buFont typeface="Arial"/>
              <a:buChar char="•"/>
              <a:defRPr sz="1700">
                <a:solidFill>
                  <a:srgbClr val="FFFFFF"/>
                </a:solidFill>
                <a:latin typeface="Segoe UI" panose="020B0502040204020203" pitchFamily="34" charset="0"/>
                <a:cs typeface="Segoe UI" panose="020B0502040204020203" pitchFamily="34" charset="0"/>
              </a:defRPr>
            </a:lvl3pPr>
            <a:lvl4pPr marL="1092843" indent="-257139" algn="l">
              <a:buClr>
                <a:schemeClr val="accent6">
                  <a:lumMod val="90000"/>
                </a:schemeClr>
              </a:buClr>
              <a:buSzPct val="150000"/>
              <a:buFont typeface="Arial"/>
              <a:buChar char="•"/>
              <a:defRPr sz="1700">
                <a:solidFill>
                  <a:srgbClr val="FFFFFF"/>
                </a:solidFill>
                <a:latin typeface="Segoe UI" panose="020B0502040204020203" pitchFamily="34" charset="0"/>
                <a:cs typeface="Segoe UI" panose="020B0502040204020203" pitchFamily="34" charset="0"/>
              </a:defRPr>
            </a:lvl4pPr>
            <a:lvl5pPr marL="1349983" indent="-257139" algn="l">
              <a:buClr>
                <a:schemeClr val="accent6">
                  <a:lumMod val="90000"/>
                </a:schemeClr>
              </a:buClr>
              <a:buSzPct val="150000"/>
              <a:buFont typeface="Arial"/>
              <a:buChar char="•"/>
              <a:defRPr sz="1700">
                <a:solidFill>
                  <a:srgbClr val="FFFFFF"/>
                </a:solidFill>
                <a:latin typeface="Segoe UI" panose="020B0502040204020203" pitchFamily="34" charset="0"/>
                <a:cs typeface="Segoe UI" panose="020B0502040204020203" pitchFamily="34" charset="0"/>
              </a:defRPr>
            </a:lvl5pPr>
          </a:lstStyle>
          <a:p>
            <a:pPr lvl="0"/>
            <a:r>
              <a:rPr lang="en-US" dirty="0" smtClean="0"/>
              <a:t>Click to edit this header</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2"/>
          <p:cNvSpPr>
            <a:spLocks noGrp="1"/>
          </p:cNvSpPr>
          <p:nvPr>
            <p:ph idx="12" hasCustomPrompt="1"/>
          </p:nvPr>
        </p:nvSpPr>
        <p:spPr>
          <a:xfrm>
            <a:off x="4622721" y="1600200"/>
            <a:ext cx="3835478" cy="4516210"/>
          </a:xfrm>
          <a:prstGeom prst="rect">
            <a:avLst/>
          </a:prstGeom>
        </p:spPr>
        <p:txBody>
          <a:bodyPr vert="horz" lIns="0" tIns="0" rIns="0" bIns="0"/>
          <a:lstStyle>
            <a:lvl1pPr marL="0" indent="0" algn="l">
              <a:buClr>
                <a:srgbClr val="F2F2F2"/>
              </a:buClr>
              <a:buSzPct val="150000"/>
              <a:buFontTx/>
              <a:buNone/>
              <a:defRPr sz="2100" b="1">
                <a:solidFill>
                  <a:srgbClr val="FFFFFF"/>
                </a:solidFill>
                <a:latin typeface="Segoe UI Semibold" panose="020B0702040204020203" pitchFamily="34" charset="0"/>
                <a:cs typeface="Segoe UI Semibold" panose="020B0702040204020203" pitchFamily="34" charset="0"/>
              </a:defRPr>
            </a:lvl1pPr>
            <a:lvl2pPr marL="514280" indent="-257139" algn="l">
              <a:buClr>
                <a:schemeClr val="accent6">
                  <a:lumMod val="90000"/>
                </a:schemeClr>
              </a:buClr>
              <a:buSzPct val="150000"/>
              <a:buFont typeface="Arial"/>
              <a:buChar char="•"/>
              <a:defRPr sz="1700">
                <a:solidFill>
                  <a:srgbClr val="FFFFFF"/>
                </a:solidFill>
                <a:latin typeface="Segoe UI" panose="020B0502040204020203" pitchFamily="34" charset="0"/>
                <a:cs typeface="Segoe UI" panose="020B0502040204020203" pitchFamily="34" charset="0"/>
              </a:defRPr>
            </a:lvl2pPr>
            <a:lvl3pPr marL="771419" indent="-257139" algn="l">
              <a:buClr>
                <a:schemeClr val="accent6">
                  <a:lumMod val="90000"/>
                </a:schemeClr>
              </a:buClr>
              <a:buSzPct val="150000"/>
              <a:buFont typeface="Arial"/>
              <a:buChar char="•"/>
              <a:defRPr sz="1700">
                <a:solidFill>
                  <a:srgbClr val="FFFFFF"/>
                </a:solidFill>
                <a:latin typeface="Segoe UI" panose="020B0502040204020203" pitchFamily="34" charset="0"/>
                <a:cs typeface="Segoe UI" panose="020B0502040204020203" pitchFamily="34" charset="0"/>
              </a:defRPr>
            </a:lvl3pPr>
            <a:lvl4pPr marL="1092843" indent="-257139" algn="l">
              <a:buClr>
                <a:schemeClr val="accent6">
                  <a:lumMod val="90000"/>
                </a:schemeClr>
              </a:buClr>
              <a:buSzPct val="150000"/>
              <a:buFont typeface="Arial"/>
              <a:buChar char="•"/>
              <a:defRPr sz="1700">
                <a:solidFill>
                  <a:srgbClr val="FFFFFF"/>
                </a:solidFill>
                <a:latin typeface="Segoe UI" panose="020B0502040204020203" pitchFamily="34" charset="0"/>
                <a:cs typeface="Segoe UI" panose="020B0502040204020203" pitchFamily="34" charset="0"/>
              </a:defRPr>
            </a:lvl4pPr>
            <a:lvl5pPr marL="1349983" indent="-257139" algn="l">
              <a:buClr>
                <a:schemeClr val="accent6">
                  <a:lumMod val="90000"/>
                </a:schemeClr>
              </a:buClr>
              <a:buSzPct val="150000"/>
              <a:buFont typeface="Arial"/>
              <a:buChar char="•"/>
              <a:defRPr sz="1700">
                <a:solidFill>
                  <a:srgbClr val="FFFFFF"/>
                </a:solidFill>
                <a:latin typeface="Segoe UI" panose="020B0502040204020203" pitchFamily="34" charset="0"/>
                <a:cs typeface="Segoe UI" panose="020B0502040204020203" pitchFamily="34" charset="0"/>
              </a:defRPr>
            </a:lvl5pPr>
          </a:lstStyle>
          <a:p>
            <a:pPr lvl="0"/>
            <a:r>
              <a:rPr lang="en-US" dirty="0" smtClean="0"/>
              <a:t>Click to edit this header</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16712910"/>
      </p:ext>
    </p:extLst>
  </p:cSld>
  <p:clrMapOvr>
    <a:masterClrMapping/>
  </p:clrMapOvr>
  <p:transition/>
  <p:extLst mod="1">
    <p:ext uri="{DCECCB84-F9BA-43D5-87BE-67443E8EF086}">
      <p15:sldGuideLst xmlns:p15="http://schemas.microsoft.com/office/powerpoint/2012/main">
        <p15:guide id="1" orient="horz" pos="114" userDrawn="1">
          <p15:clr>
            <a:srgbClr val="FBAE40"/>
          </p15:clr>
        </p15:guide>
        <p15:guide id="2" pos="532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 Content bulleted">
    <p:spTree>
      <p:nvGrpSpPr>
        <p:cNvPr id="1" name=""/>
        <p:cNvGrpSpPr/>
        <p:nvPr/>
      </p:nvGrpSpPr>
      <p:grpSpPr>
        <a:xfrm>
          <a:off x="0" y="0"/>
          <a:ext cx="0" cy="0"/>
          <a:chOff x="0" y="0"/>
          <a:chExt cx="0" cy="0"/>
        </a:xfrm>
      </p:grpSpPr>
      <p:sp>
        <p:nvSpPr>
          <p:cNvPr id="5" name="Picture Placeholder 2"/>
          <p:cNvSpPr>
            <a:spLocks noGrp="1"/>
          </p:cNvSpPr>
          <p:nvPr>
            <p:ph type="pic" idx="10"/>
          </p:nvPr>
        </p:nvSpPr>
        <p:spPr>
          <a:xfrm>
            <a:off x="3578532" y="1583474"/>
            <a:ext cx="4879667" cy="4538546"/>
          </a:xfrm>
          <a:prstGeom prst="rect">
            <a:avLst/>
          </a:prstGeom>
          <a:solidFill>
            <a:srgbClr val="FFFFFF"/>
          </a:solidFill>
        </p:spPr>
        <p:txBody>
          <a:bodyPr vert="horz" lIns="64284" tIns="32142" rIns="64284" bIns="32142"/>
          <a:lstStyle>
            <a:lvl1pPr marL="0" indent="0">
              <a:buNone/>
              <a:defRPr sz="2200"/>
            </a:lvl1pPr>
            <a:lvl2pPr marL="321424" indent="0">
              <a:buNone/>
              <a:defRPr sz="2000"/>
            </a:lvl2pPr>
            <a:lvl3pPr marL="642849" indent="0">
              <a:buNone/>
              <a:defRPr sz="1700"/>
            </a:lvl3pPr>
            <a:lvl4pPr marL="964274" indent="0">
              <a:buNone/>
              <a:defRPr sz="1400"/>
            </a:lvl4pPr>
            <a:lvl5pPr marL="1285697" indent="0">
              <a:buNone/>
              <a:defRPr sz="1400"/>
            </a:lvl5pPr>
            <a:lvl6pPr marL="1607123" indent="0">
              <a:buNone/>
              <a:defRPr sz="1400"/>
            </a:lvl6pPr>
            <a:lvl7pPr marL="1928546" indent="0">
              <a:buNone/>
              <a:defRPr sz="1400"/>
            </a:lvl7pPr>
            <a:lvl8pPr marL="2249971" indent="0">
              <a:buNone/>
              <a:defRPr sz="1400"/>
            </a:lvl8pPr>
            <a:lvl9pPr marL="2571396" indent="0">
              <a:buNone/>
              <a:defRPr sz="1400"/>
            </a:lvl9pPr>
          </a:lstStyle>
          <a:p>
            <a:pPr lvl="0"/>
            <a:r>
              <a:rPr lang="en-US" noProof="0" smtClean="0">
                <a:sym typeface="Gill Sans" charset="0"/>
              </a:rPr>
              <a:t>Drag picture to placeholder or click icon to add</a:t>
            </a:r>
          </a:p>
        </p:txBody>
      </p:sp>
      <p:sp>
        <p:nvSpPr>
          <p:cNvPr id="10" name="Content Placeholder 2"/>
          <p:cNvSpPr>
            <a:spLocks noGrp="1"/>
          </p:cNvSpPr>
          <p:nvPr>
            <p:ph idx="1" hasCustomPrompt="1"/>
          </p:nvPr>
        </p:nvSpPr>
        <p:spPr>
          <a:xfrm>
            <a:off x="685800" y="1593956"/>
            <a:ext cx="2814640" cy="4516912"/>
          </a:xfrm>
          <a:prstGeom prst="rect">
            <a:avLst/>
          </a:prstGeom>
        </p:spPr>
        <p:txBody>
          <a:bodyPr vert="horz" lIns="0" tIns="0" rIns="0" bIns="0"/>
          <a:lstStyle>
            <a:lvl1pPr marL="0" indent="0" algn="l">
              <a:spcAft>
                <a:spcPts val="422"/>
              </a:spcAft>
              <a:buClr>
                <a:srgbClr val="F2F2F2"/>
              </a:buClr>
              <a:buSzPct val="150000"/>
              <a:buFontTx/>
              <a:buNone/>
              <a:defRPr sz="1700" b="1">
                <a:solidFill>
                  <a:srgbClr val="FFFFFF"/>
                </a:solidFill>
                <a:latin typeface="Segoe UI Semibold" panose="020B0702040204020203" pitchFamily="34" charset="0"/>
                <a:cs typeface="Segoe UI Semibold" panose="020B0702040204020203" pitchFamily="34" charset="0"/>
              </a:defRPr>
            </a:lvl1pPr>
            <a:lvl2pPr marL="321424" indent="-160712" algn="l">
              <a:buClr>
                <a:schemeClr val="accent6">
                  <a:lumMod val="90000"/>
                </a:schemeClr>
              </a:buClr>
              <a:buSzPct val="150000"/>
              <a:buFont typeface="Arial"/>
              <a:buChar char="•"/>
              <a:defRPr sz="1300">
                <a:solidFill>
                  <a:srgbClr val="FFFFFF"/>
                </a:solidFill>
                <a:latin typeface="Segoe UI" panose="020B0502040204020203" pitchFamily="34" charset="0"/>
                <a:cs typeface="Segoe UI" panose="020B0502040204020203" pitchFamily="34" charset="0"/>
              </a:defRPr>
            </a:lvl2pPr>
            <a:lvl3pPr marL="482136" indent="-160712" algn="l">
              <a:buClr>
                <a:schemeClr val="accent6">
                  <a:lumMod val="90000"/>
                </a:schemeClr>
              </a:buClr>
              <a:buSzPct val="150000"/>
              <a:buFont typeface="Arial"/>
              <a:buChar char="•"/>
              <a:defRPr sz="1300">
                <a:solidFill>
                  <a:srgbClr val="FFFFFF"/>
                </a:solidFill>
                <a:latin typeface="Segoe UI" panose="020B0502040204020203" pitchFamily="34" charset="0"/>
                <a:cs typeface="Segoe UI" panose="020B0502040204020203" pitchFamily="34" charset="0"/>
              </a:defRPr>
            </a:lvl3pPr>
            <a:lvl4pPr marL="642849" indent="-160712" algn="l">
              <a:buClr>
                <a:schemeClr val="accent6">
                  <a:lumMod val="90000"/>
                </a:schemeClr>
              </a:buClr>
              <a:buSzPct val="150000"/>
              <a:buFont typeface="Arial"/>
              <a:buChar char="•"/>
              <a:defRPr sz="1300">
                <a:solidFill>
                  <a:srgbClr val="FFFFFF"/>
                </a:solidFill>
                <a:latin typeface="Segoe UI" panose="020B0502040204020203" pitchFamily="34" charset="0"/>
                <a:cs typeface="Segoe UI" panose="020B0502040204020203" pitchFamily="34" charset="0"/>
              </a:defRPr>
            </a:lvl4pPr>
            <a:lvl5pPr marL="803561" indent="-160712" algn="l">
              <a:buClr>
                <a:schemeClr val="accent6">
                  <a:lumMod val="90000"/>
                </a:schemeClr>
              </a:buClr>
              <a:buSzPct val="150000"/>
              <a:buFont typeface="Arial"/>
              <a:buChar char="•"/>
              <a:defRPr sz="1300">
                <a:solidFill>
                  <a:srgbClr val="FFFFFF"/>
                </a:solidFill>
                <a:latin typeface="Georgia"/>
                <a:cs typeface="Georgia"/>
              </a:defRPr>
            </a:lvl5pPr>
          </a:lstStyle>
          <a:p>
            <a:pPr lvl="0"/>
            <a:r>
              <a:rPr lang="en-US" dirty="0" smtClean="0"/>
              <a:t>Click to edit this header</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hasCustomPrompt="1"/>
          </p:nvPr>
        </p:nvSpPr>
        <p:spPr>
          <a:xfrm>
            <a:off x="685800" y="184150"/>
            <a:ext cx="7772399" cy="1204800"/>
          </a:xfrm>
          <a:prstGeom prst="rect">
            <a:avLst/>
          </a:prstGeom>
        </p:spPr>
        <p:txBody>
          <a:bodyPr vert="horz" lIns="0" tIns="0" rIns="0" bIns="0" anchor="ctr"/>
          <a:lstStyle>
            <a:lvl1pPr algn="l">
              <a:lnSpc>
                <a:spcPct val="85000"/>
              </a:lnSpc>
              <a:defRPr sz="3800" b="1">
                <a:solidFill>
                  <a:srgbClr val="FFFFFF"/>
                </a:solidFill>
                <a:latin typeface="Georgia"/>
                <a:cs typeface="Georgia"/>
              </a:defRPr>
            </a:lvl1pPr>
          </a:lstStyle>
          <a:p>
            <a:r>
              <a:rPr lang="en-US" dirty="0" smtClean="0"/>
              <a:t>Click to edit this slide title</a:t>
            </a:r>
            <a:endParaRPr lang="en-US" dirty="0"/>
          </a:p>
        </p:txBody>
      </p:sp>
    </p:spTree>
    <p:extLst>
      <p:ext uri="{BB962C8B-B14F-4D97-AF65-F5344CB8AC3E}">
        <p14:creationId xmlns:p14="http://schemas.microsoft.com/office/powerpoint/2010/main" val="167923467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1600199"/>
            <a:ext cx="9144000" cy="4677937"/>
          </a:xfrm>
          <a:prstGeom prst="rect">
            <a:avLst/>
          </a:prstGeom>
          <a:solidFill>
            <a:srgbClr val="FFFFFF"/>
          </a:solidFill>
        </p:spPr>
        <p:txBody>
          <a:bodyPr vert="horz" lIns="64284" tIns="32142" rIns="64284" bIns="32142"/>
          <a:lstStyle>
            <a:lvl1pPr marL="0" indent="0">
              <a:buNone/>
              <a:defRPr sz="2200"/>
            </a:lvl1pPr>
            <a:lvl2pPr marL="321424" indent="0">
              <a:buNone/>
              <a:defRPr sz="2000"/>
            </a:lvl2pPr>
            <a:lvl3pPr marL="642849" indent="0">
              <a:buNone/>
              <a:defRPr sz="1700"/>
            </a:lvl3pPr>
            <a:lvl4pPr marL="964274" indent="0">
              <a:buNone/>
              <a:defRPr sz="1400"/>
            </a:lvl4pPr>
            <a:lvl5pPr marL="1285697" indent="0">
              <a:buNone/>
              <a:defRPr sz="1400"/>
            </a:lvl5pPr>
            <a:lvl6pPr marL="1607123" indent="0">
              <a:buNone/>
              <a:defRPr sz="1400"/>
            </a:lvl6pPr>
            <a:lvl7pPr marL="1928546" indent="0">
              <a:buNone/>
              <a:defRPr sz="1400"/>
            </a:lvl7pPr>
            <a:lvl8pPr marL="2249971" indent="0">
              <a:buNone/>
              <a:defRPr sz="1400"/>
            </a:lvl8pPr>
            <a:lvl9pPr marL="2571396" indent="0">
              <a:buNone/>
              <a:defRPr sz="1400"/>
            </a:lvl9pPr>
          </a:lstStyle>
          <a:p>
            <a:pPr lvl="0"/>
            <a:r>
              <a:rPr lang="en-US" noProof="0" smtClean="0">
                <a:sym typeface="Gill Sans" charset="0"/>
              </a:rPr>
              <a:t>Drag picture to placeholder or click icon to add</a:t>
            </a:r>
          </a:p>
        </p:txBody>
      </p:sp>
      <p:sp>
        <p:nvSpPr>
          <p:cNvPr id="4" name="Title 1"/>
          <p:cNvSpPr>
            <a:spLocks noGrp="1"/>
          </p:cNvSpPr>
          <p:nvPr>
            <p:ph type="title" hasCustomPrompt="1"/>
          </p:nvPr>
        </p:nvSpPr>
        <p:spPr>
          <a:xfrm>
            <a:off x="685800" y="184150"/>
            <a:ext cx="7772399" cy="1204800"/>
          </a:xfrm>
          <a:prstGeom prst="rect">
            <a:avLst/>
          </a:prstGeom>
        </p:spPr>
        <p:txBody>
          <a:bodyPr vert="horz" lIns="0" tIns="0" rIns="0" bIns="0" anchor="ctr"/>
          <a:lstStyle>
            <a:lvl1pPr algn="l">
              <a:lnSpc>
                <a:spcPct val="85000"/>
              </a:lnSpc>
              <a:defRPr sz="3800" b="1">
                <a:solidFill>
                  <a:srgbClr val="FFFFFF"/>
                </a:solidFill>
                <a:latin typeface="Georgia"/>
                <a:cs typeface="Georgia"/>
              </a:defRPr>
            </a:lvl1pPr>
          </a:lstStyle>
          <a:p>
            <a:r>
              <a:rPr lang="en-US" dirty="0" smtClean="0"/>
              <a:t>Click to edit this slide title</a:t>
            </a:r>
            <a:endParaRPr lang="en-US" dirty="0"/>
          </a:p>
        </p:txBody>
      </p:sp>
    </p:spTree>
    <p:extLst>
      <p:ext uri="{BB962C8B-B14F-4D97-AF65-F5344CB8AC3E}">
        <p14:creationId xmlns:p14="http://schemas.microsoft.com/office/powerpoint/2010/main" val="188308468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8120" y="5424048"/>
            <a:ext cx="8540130" cy="567035"/>
          </a:xfrm>
          <a:prstGeom prst="rect">
            <a:avLst/>
          </a:prstGeom>
        </p:spPr>
        <p:txBody>
          <a:bodyPr vert="horz" lIns="0" tIns="0" rIns="0" bIns="0" anchor="b"/>
          <a:lstStyle>
            <a:lvl1pPr algn="l">
              <a:defRPr sz="1700" b="1" baseline="0">
                <a:solidFill>
                  <a:schemeClr val="bg2">
                    <a:lumMod val="40000"/>
                    <a:lumOff val="60000"/>
                  </a:schemeClr>
                </a:solidFill>
                <a:latin typeface="Georgia"/>
                <a:cs typeface="Georgia"/>
              </a:defRPr>
            </a:lvl1pPr>
          </a:lstStyle>
          <a:p>
            <a:r>
              <a:rPr lang="en-US" dirty="0" smtClean="0"/>
              <a:t>Click to edit this slide title</a:t>
            </a:r>
            <a:endParaRPr lang="en-US" dirty="0"/>
          </a:p>
        </p:txBody>
      </p:sp>
      <p:sp>
        <p:nvSpPr>
          <p:cNvPr id="3" name="Picture Placeholder 2"/>
          <p:cNvSpPr>
            <a:spLocks noGrp="1"/>
          </p:cNvSpPr>
          <p:nvPr>
            <p:ph type="pic" idx="1"/>
          </p:nvPr>
        </p:nvSpPr>
        <p:spPr>
          <a:xfrm>
            <a:off x="293564" y="301083"/>
            <a:ext cx="8564687" cy="5324622"/>
          </a:xfrm>
          <a:prstGeom prst="rect">
            <a:avLst/>
          </a:prstGeom>
          <a:solidFill>
            <a:srgbClr val="FFFFFF"/>
          </a:solidFill>
        </p:spPr>
        <p:txBody>
          <a:bodyPr vert="horz" lIns="64284" tIns="32142" rIns="64284" bIns="32142"/>
          <a:lstStyle>
            <a:lvl1pPr marL="0" indent="0">
              <a:buNone/>
              <a:defRPr sz="2200"/>
            </a:lvl1pPr>
            <a:lvl2pPr marL="321424" indent="0">
              <a:buNone/>
              <a:defRPr sz="2000"/>
            </a:lvl2pPr>
            <a:lvl3pPr marL="642849" indent="0">
              <a:buNone/>
              <a:defRPr sz="1700"/>
            </a:lvl3pPr>
            <a:lvl4pPr marL="964274" indent="0">
              <a:buNone/>
              <a:defRPr sz="1400"/>
            </a:lvl4pPr>
            <a:lvl5pPr marL="1285697" indent="0">
              <a:buNone/>
              <a:defRPr sz="1400"/>
            </a:lvl5pPr>
            <a:lvl6pPr marL="1607123" indent="0">
              <a:buNone/>
              <a:defRPr sz="1400"/>
            </a:lvl6pPr>
            <a:lvl7pPr marL="1928546" indent="0">
              <a:buNone/>
              <a:defRPr sz="1400"/>
            </a:lvl7pPr>
            <a:lvl8pPr marL="2249971" indent="0">
              <a:buNone/>
              <a:defRPr sz="1400"/>
            </a:lvl8pPr>
            <a:lvl9pPr marL="2571396" indent="0">
              <a:buNone/>
              <a:defRPr sz="1400"/>
            </a:lvl9pPr>
          </a:lstStyle>
          <a:p>
            <a:pPr lvl="0"/>
            <a:r>
              <a:rPr lang="en-US" noProof="0" dirty="0" smtClean="0">
                <a:sym typeface="Gill Sans" charset="0"/>
              </a:rPr>
              <a:t>Drag picture to placeholder or click icon to add</a:t>
            </a:r>
          </a:p>
        </p:txBody>
      </p:sp>
      <p:sp>
        <p:nvSpPr>
          <p:cNvPr id="4" name="Text Placeholder 3"/>
          <p:cNvSpPr>
            <a:spLocks noGrp="1"/>
          </p:cNvSpPr>
          <p:nvPr>
            <p:ph type="body" sz="half" idx="2" hasCustomPrompt="1"/>
          </p:nvPr>
        </p:nvSpPr>
        <p:spPr>
          <a:xfrm>
            <a:off x="318120" y="5991084"/>
            <a:ext cx="8540130" cy="545449"/>
          </a:xfrm>
          <a:prstGeom prst="rect">
            <a:avLst/>
          </a:prstGeom>
        </p:spPr>
        <p:txBody>
          <a:bodyPr vert="horz" lIns="0" tIns="0" rIns="0" bIns="0"/>
          <a:lstStyle>
            <a:lvl1pPr marL="0" indent="0" algn="l">
              <a:buNone/>
              <a:defRPr sz="1300">
                <a:solidFill>
                  <a:srgbClr val="F2F2F2"/>
                </a:solidFill>
                <a:latin typeface="Georgia"/>
                <a:cs typeface="Georgia"/>
              </a:defRPr>
            </a:lvl1pPr>
            <a:lvl2pPr marL="321424" indent="0">
              <a:buNone/>
              <a:defRPr sz="800"/>
            </a:lvl2pPr>
            <a:lvl3pPr marL="642849" indent="0">
              <a:buNone/>
              <a:defRPr sz="700"/>
            </a:lvl3pPr>
            <a:lvl4pPr marL="964274" indent="0">
              <a:buNone/>
              <a:defRPr sz="600"/>
            </a:lvl4pPr>
            <a:lvl5pPr marL="1285697" indent="0">
              <a:buNone/>
              <a:defRPr sz="600"/>
            </a:lvl5pPr>
            <a:lvl6pPr marL="1607123" indent="0">
              <a:buNone/>
              <a:defRPr sz="600"/>
            </a:lvl6pPr>
            <a:lvl7pPr marL="1928546" indent="0">
              <a:buNone/>
              <a:defRPr sz="600"/>
            </a:lvl7pPr>
            <a:lvl8pPr marL="2249971" indent="0">
              <a:buNone/>
              <a:defRPr sz="600"/>
            </a:lvl8pPr>
            <a:lvl9pPr marL="2571396" indent="0">
              <a:buNone/>
              <a:defRPr sz="600"/>
            </a:lvl9pPr>
          </a:lstStyle>
          <a:p>
            <a:pPr lvl="0"/>
            <a:r>
              <a:rPr lang="en-US" dirty="0" smtClean="0"/>
              <a:t>Click to edit this header</a:t>
            </a:r>
          </a:p>
        </p:txBody>
      </p:sp>
    </p:spTree>
    <p:extLst>
      <p:ext uri="{BB962C8B-B14F-4D97-AF65-F5344CB8AC3E}">
        <p14:creationId xmlns:p14="http://schemas.microsoft.com/office/powerpoint/2010/main" val="191346943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 Titl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924137" y="1660922"/>
            <a:ext cx="7319377" cy="736576"/>
          </a:xfrm>
          <a:prstGeom prst="rect">
            <a:avLst/>
          </a:prstGeom>
        </p:spPr>
        <p:txBody>
          <a:bodyPr vert="horz" lIns="0" tIns="0" rIns="0" bIns="0" anchor="ctr"/>
          <a:lstStyle>
            <a:lvl1pPr algn="l">
              <a:lnSpc>
                <a:spcPct val="85000"/>
              </a:lnSpc>
              <a:defRPr sz="3800" b="1">
                <a:solidFill>
                  <a:srgbClr val="FFFFFF"/>
                </a:solidFill>
                <a:latin typeface="Georgia"/>
                <a:cs typeface="Georgia"/>
              </a:defRPr>
            </a:lvl1pPr>
          </a:lstStyle>
          <a:p>
            <a:r>
              <a:rPr lang="en-US" dirty="0" smtClean="0"/>
              <a:t>Click to edit this slide title</a:t>
            </a:r>
            <a:endParaRPr lang="en-US" dirty="0"/>
          </a:p>
        </p:txBody>
      </p:sp>
      <p:sp>
        <p:nvSpPr>
          <p:cNvPr id="4" name="Picture Placeholder 2"/>
          <p:cNvSpPr>
            <a:spLocks noGrp="1"/>
          </p:cNvSpPr>
          <p:nvPr>
            <p:ph type="pic" idx="1"/>
          </p:nvPr>
        </p:nvSpPr>
        <p:spPr>
          <a:xfrm>
            <a:off x="0" y="2526541"/>
            <a:ext cx="9144000" cy="3762747"/>
          </a:xfrm>
          <a:prstGeom prst="rect">
            <a:avLst/>
          </a:prstGeom>
          <a:solidFill>
            <a:srgbClr val="FFFFFF"/>
          </a:solidFill>
        </p:spPr>
        <p:txBody>
          <a:bodyPr vert="horz" lIns="64284" tIns="32142" rIns="64284" bIns="32142"/>
          <a:lstStyle>
            <a:lvl1pPr marL="0" indent="0">
              <a:buNone/>
              <a:defRPr sz="2200"/>
            </a:lvl1pPr>
            <a:lvl2pPr marL="321424" indent="0">
              <a:buNone/>
              <a:defRPr sz="2000"/>
            </a:lvl2pPr>
            <a:lvl3pPr marL="642849" indent="0">
              <a:buNone/>
              <a:defRPr sz="1700"/>
            </a:lvl3pPr>
            <a:lvl4pPr marL="964274" indent="0">
              <a:buNone/>
              <a:defRPr sz="1400"/>
            </a:lvl4pPr>
            <a:lvl5pPr marL="1285697" indent="0">
              <a:buNone/>
              <a:defRPr sz="1400"/>
            </a:lvl5pPr>
            <a:lvl6pPr marL="1607123" indent="0">
              <a:buNone/>
              <a:defRPr sz="1400"/>
            </a:lvl6pPr>
            <a:lvl7pPr marL="1928546" indent="0">
              <a:buNone/>
              <a:defRPr sz="1400"/>
            </a:lvl7pPr>
            <a:lvl8pPr marL="2249971" indent="0">
              <a:buNone/>
              <a:defRPr sz="1400"/>
            </a:lvl8pPr>
            <a:lvl9pPr marL="2571396" indent="0">
              <a:buNone/>
              <a:defRPr sz="1400"/>
            </a:lvl9pPr>
          </a:lstStyle>
          <a:p>
            <a:pPr lvl="0"/>
            <a:r>
              <a:rPr lang="en-US" noProof="0" dirty="0" smtClean="0">
                <a:sym typeface="Gill Sans" charset="0"/>
              </a:rPr>
              <a:t>Drag picture to placeholder or click icon to add</a:t>
            </a:r>
          </a:p>
        </p:txBody>
      </p:sp>
    </p:spTree>
    <p:extLst>
      <p:ext uri="{BB962C8B-B14F-4D97-AF65-F5344CB8AC3E}">
        <p14:creationId xmlns:p14="http://schemas.microsoft.com/office/powerpoint/2010/main" val="4114375855"/>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http://marketing-toolbox.kgi.edu/email-signature/new/kgi-logo.png" TargetMode="Externa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3.png"/><Relationship Id="rId5" Type="http://schemas.openxmlformats.org/officeDocument/2006/relationships/slideLayout" Target="../slideLayouts/slideLayout16.xml"/><Relationship Id="rId10" Type="http://schemas.openxmlformats.org/officeDocument/2006/relationships/theme" Target="../theme/theme3.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0"/>
          </a:schemeClr>
        </a:solidFill>
        <a:effectLst/>
      </p:bgPr>
    </p:bg>
    <p:spTree>
      <p:nvGrpSpPr>
        <p:cNvPr id="1" name=""/>
        <p:cNvGrpSpPr/>
        <p:nvPr/>
      </p:nvGrpSpPr>
      <p:grpSpPr>
        <a:xfrm>
          <a:off x="0" y="0"/>
          <a:ext cx="0" cy="0"/>
          <a:chOff x="0" y="0"/>
          <a:chExt cx="0" cy="0"/>
        </a:xfrm>
      </p:grpSpPr>
      <p:sp>
        <p:nvSpPr>
          <p:cNvPr id="11" name="Rectangle 3"/>
          <p:cNvSpPr>
            <a:spLocks/>
          </p:cNvSpPr>
          <p:nvPr/>
        </p:nvSpPr>
        <p:spPr bwMode="auto">
          <a:xfrm>
            <a:off x="0" y="733425"/>
            <a:ext cx="9144000" cy="5437188"/>
          </a:xfrm>
          <a:prstGeom prst="rect">
            <a:avLst/>
          </a:prstGeom>
          <a:solidFill>
            <a:schemeClr val="tx1">
              <a:lumMod val="20000"/>
              <a:lumOff val="80000"/>
            </a:schemeClr>
          </a:solidFill>
          <a:ln>
            <a:noFill/>
          </a:ln>
        </p:spPr>
        <p:txBody>
          <a:bodyPr lIns="0" tIns="0" rIns="0" bIns="0"/>
          <a:lstStyle/>
          <a:p>
            <a:pPr algn="ctr" fontAlgn="auto">
              <a:spcBef>
                <a:spcPts val="0"/>
              </a:spcBef>
              <a:spcAft>
                <a:spcPts val="0"/>
              </a:spcAft>
              <a:defRPr/>
            </a:pPr>
            <a:endParaRPr lang="en-US">
              <a:latin typeface="+mn-lt"/>
              <a:ea typeface="+mn-ea"/>
              <a:cs typeface="+mn-cs"/>
            </a:endParaRPr>
          </a:p>
        </p:txBody>
      </p:sp>
      <p:sp>
        <p:nvSpPr>
          <p:cNvPr id="1028" name="Rectangle 2"/>
          <p:cNvSpPr>
            <a:spLocks/>
          </p:cNvSpPr>
          <p:nvPr/>
        </p:nvSpPr>
        <p:spPr bwMode="auto">
          <a:xfrm>
            <a:off x="0" y="6170613"/>
            <a:ext cx="9144000" cy="687387"/>
          </a:xfrm>
          <a:prstGeom prst="rect">
            <a:avLst/>
          </a:prstGeom>
          <a:solidFill>
            <a:srgbClr val="007D9E"/>
          </a:solidFill>
          <a:ln>
            <a:noFill/>
          </a:ln>
          <a:extLst/>
        </p:spPr>
        <p:txBody>
          <a:bodyPr lIns="0" tIns="0" rIns="0" bIns="0"/>
          <a:lstStyle/>
          <a:p>
            <a:pPr algn="ctr"/>
            <a:endParaRPr lang="en-US"/>
          </a:p>
        </p:txBody>
      </p:sp>
      <p:sp>
        <p:nvSpPr>
          <p:cNvPr id="1029" name="Rectangle 2"/>
          <p:cNvSpPr>
            <a:spLocks/>
          </p:cNvSpPr>
          <p:nvPr/>
        </p:nvSpPr>
        <p:spPr bwMode="auto">
          <a:xfrm>
            <a:off x="0" y="0"/>
            <a:ext cx="9144000" cy="733425"/>
          </a:xfrm>
          <a:prstGeom prst="rect">
            <a:avLst/>
          </a:prstGeom>
          <a:solidFill>
            <a:srgbClr val="04233B"/>
          </a:solidFill>
          <a:ln>
            <a:noFill/>
          </a:ln>
          <a:extLst/>
        </p:spPr>
        <p:txBody>
          <a:bodyPr lIns="0" tIns="0" rIns="0" bIns="0"/>
          <a:lstStyle/>
          <a:p>
            <a:pPr algn="ctr"/>
            <a:endParaRPr lang="en-US"/>
          </a:p>
        </p:txBody>
      </p:sp>
      <p:pic>
        <p:nvPicPr>
          <p:cNvPr id="8" name="Picture 7">
            <a:extLst>
              <a:ext uri="{FF2B5EF4-FFF2-40B4-BE49-F238E27FC236}">
                <a16:creationId xmlns:a16="http://schemas.microsoft.com/office/drawing/2014/main" id="{E185446C-A037-8741-8D42-85A0465D9593}"/>
              </a:ext>
            </a:extLst>
          </p:cNvPr>
          <p:cNvPicPr>
            <a:picLocks noChangeAspect="1"/>
          </p:cNvPicPr>
          <p:nvPr userDrawn="1"/>
        </p:nvPicPr>
        <p:blipFill rotWithShape="1">
          <a:blip r:embed="rId3"/>
          <a:srcRect l="4445" t="16932" r="26666" b="23068"/>
          <a:stretch/>
        </p:blipFill>
        <p:spPr>
          <a:xfrm>
            <a:off x="1028700" y="2286000"/>
            <a:ext cx="7086600" cy="2057401"/>
          </a:xfrm>
          <a:prstGeom prst="rect">
            <a:avLst/>
          </a:prstGeom>
        </p:spPr>
      </p:pic>
    </p:spTree>
  </p:cSld>
  <p:clrMap bg1="dk1" tx1="lt1" bg2="dk2" tx2="lt2" accent1="accent1" accent2="accent2" accent3="accent3" accent4="accent4" accent5="accent5" accent6="accent6" hlink="hlink" folHlink="folHlink"/>
  <p:sldLayoutIdLst>
    <p:sldLayoutId id="2147484148" r:id="rId1"/>
  </p:sldLayoutIdLst>
  <p:timing>
    <p:tnLst>
      <p:par>
        <p:cTn id="1" dur="indefinite" restart="never" nodeType="tmRoot"/>
      </p:par>
    </p:tnLst>
  </p:timing>
  <p:hf hdr="0" ftr="0"/>
  <p:txStyles>
    <p:titleStyle>
      <a:lvl1pPr algn="ctr" defTabSz="320675" rtl="0" eaLnBrk="1" fontAlgn="base" hangingPunct="1">
        <a:spcBef>
          <a:spcPct val="0"/>
        </a:spcBef>
        <a:spcAft>
          <a:spcPct val="0"/>
        </a:spcAft>
        <a:defRPr sz="3100" kern="1200">
          <a:solidFill>
            <a:schemeClr val="tx1"/>
          </a:solidFill>
          <a:latin typeface="+mj-lt"/>
          <a:ea typeface="ＭＳ Ｐゴシック" charset="0"/>
          <a:cs typeface="ＭＳ Ｐゴシック" charset="0"/>
        </a:defRPr>
      </a:lvl1pPr>
      <a:lvl2pPr algn="ctr" defTabSz="320675" rtl="0" eaLnBrk="1" fontAlgn="base" hangingPunct="1">
        <a:spcBef>
          <a:spcPct val="0"/>
        </a:spcBef>
        <a:spcAft>
          <a:spcPct val="0"/>
        </a:spcAft>
        <a:defRPr sz="3100">
          <a:solidFill>
            <a:schemeClr val="tx1"/>
          </a:solidFill>
          <a:latin typeface="Calibri" charset="0"/>
          <a:ea typeface="ＭＳ Ｐゴシック" charset="0"/>
          <a:cs typeface="ＭＳ Ｐゴシック" charset="0"/>
        </a:defRPr>
      </a:lvl2pPr>
      <a:lvl3pPr algn="ctr" defTabSz="320675" rtl="0" eaLnBrk="1" fontAlgn="base" hangingPunct="1">
        <a:spcBef>
          <a:spcPct val="0"/>
        </a:spcBef>
        <a:spcAft>
          <a:spcPct val="0"/>
        </a:spcAft>
        <a:defRPr sz="3100">
          <a:solidFill>
            <a:schemeClr val="tx1"/>
          </a:solidFill>
          <a:latin typeface="Calibri" charset="0"/>
          <a:ea typeface="ＭＳ Ｐゴシック" charset="0"/>
          <a:cs typeface="ＭＳ Ｐゴシック" charset="0"/>
        </a:defRPr>
      </a:lvl3pPr>
      <a:lvl4pPr algn="ctr" defTabSz="320675" rtl="0" eaLnBrk="1" fontAlgn="base" hangingPunct="1">
        <a:spcBef>
          <a:spcPct val="0"/>
        </a:spcBef>
        <a:spcAft>
          <a:spcPct val="0"/>
        </a:spcAft>
        <a:defRPr sz="3100">
          <a:solidFill>
            <a:schemeClr val="tx1"/>
          </a:solidFill>
          <a:latin typeface="Calibri" charset="0"/>
          <a:ea typeface="ＭＳ Ｐゴシック" charset="0"/>
          <a:cs typeface="ＭＳ Ｐゴシック" charset="0"/>
        </a:defRPr>
      </a:lvl4pPr>
      <a:lvl5pPr algn="ctr" defTabSz="320675" rtl="0" eaLnBrk="1" fontAlgn="base" hangingPunct="1">
        <a:spcBef>
          <a:spcPct val="0"/>
        </a:spcBef>
        <a:spcAft>
          <a:spcPct val="0"/>
        </a:spcAft>
        <a:defRPr sz="3100">
          <a:solidFill>
            <a:schemeClr val="tx1"/>
          </a:solidFill>
          <a:latin typeface="Calibri" charset="0"/>
          <a:ea typeface="ＭＳ Ｐゴシック" charset="0"/>
          <a:cs typeface="ＭＳ Ｐゴシック" charset="0"/>
        </a:defRPr>
      </a:lvl5pPr>
      <a:lvl6pPr marL="321457" algn="ctr" defTabSz="321457" rtl="0" eaLnBrk="1" fontAlgn="base" hangingPunct="1">
        <a:spcBef>
          <a:spcPct val="0"/>
        </a:spcBef>
        <a:spcAft>
          <a:spcPct val="0"/>
        </a:spcAft>
        <a:defRPr sz="3100">
          <a:solidFill>
            <a:schemeClr val="tx1"/>
          </a:solidFill>
          <a:latin typeface="Calibri" charset="0"/>
          <a:ea typeface="ＭＳ Ｐゴシック" charset="0"/>
          <a:cs typeface="ＭＳ Ｐゴシック" charset="0"/>
        </a:defRPr>
      </a:lvl6pPr>
      <a:lvl7pPr marL="642915" algn="ctr" defTabSz="321457" rtl="0" eaLnBrk="1" fontAlgn="base" hangingPunct="1">
        <a:spcBef>
          <a:spcPct val="0"/>
        </a:spcBef>
        <a:spcAft>
          <a:spcPct val="0"/>
        </a:spcAft>
        <a:defRPr sz="3100">
          <a:solidFill>
            <a:schemeClr val="tx1"/>
          </a:solidFill>
          <a:latin typeface="Calibri" charset="0"/>
          <a:ea typeface="ＭＳ Ｐゴシック" charset="0"/>
          <a:cs typeface="ＭＳ Ｐゴシック" charset="0"/>
        </a:defRPr>
      </a:lvl7pPr>
      <a:lvl8pPr marL="964372" algn="ctr" defTabSz="321457" rtl="0" eaLnBrk="1" fontAlgn="base" hangingPunct="1">
        <a:spcBef>
          <a:spcPct val="0"/>
        </a:spcBef>
        <a:spcAft>
          <a:spcPct val="0"/>
        </a:spcAft>
        <a:defRPr sz="3100">
          <a:solidFill>
            <a:schemeClr val="tx1"/>
          </a:solidFill>
          <a:latin typeface="Calibri" charset="0"/>
          <a:ea typeface="ＭＳ Ｐゴシック" charset="0"/>
          <a:cs typeface="ＭＳ Ｐゴシック" charset="0"/>
        </a:defRPr>
      </a:lvl8pPr>
      <a:lvl9pPr marL="1285829" algn="ctr" defTabSz="321457" rtl="0" eaLnBrk="1" fontAlgn="base" hangingPunct="1">
        <a:spcBef>
          <a:spcPct val="0"/>
        </a:spcBef>
        <a:spcAft>
          <a:spcPct val="0"/>
        </a:spcAft>
        <a:defRPr sz="3100">
          <a:solidFill>
            <a:schemeClr val="tx1"/>
          </a:solidFill>
          <a:latin typeface="Calibri" charset="0"/>
          <a:ea typeface="ＭＳ Ｐゴシック" charset="0"/>
          <a:cs typeface="ＭＳ Ｐゴシック" charset="0"/>
        </a:defRPr>
      </a:lvl9pPr>
    </p:titleStyle>
    <p:bodyStyle>
      <a:lvl1pPr marL="239713" indent="-239713" algn="l" defTabSz="320675" rtl="0" eaLnBrk="1" fontAlgn="base" hangingPunct="1">
        <a:spcBef>
          <a:spcPct val="20000"/>
        </a:spcBef>
        <a:spcAft>
          <a:spcPct val="0"/>
        </a:spcAft>
        <a:buFont typeface="Arial" charset="0"/>
        <a:buChar char="•"/>
        <a:defRPr sz="2200" kern="1200">
          <a:solidFill>
            <a:schemeClr val="tx1"/>
          </a:solidFill>
          <a:latin typeface="+mn-lt"/>
          <a:ea typeface="ＭＳ Ｐゴシック" charset="0"/>
          <a:cs typeface="ＭＳ Ｐゴシック" charset="0"/>
        </a:defRPr>
      </a:lvl1pPr>
      <a:lvl2pPr marL="522288" indent="-200025" algn="l" defTabSz="320675"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2pPr>
      <a:lvl3pPr marL="803275" indent="-160338" algn="l" defTabSz="320675" rtl="0" eaLnBrk="1" fontAlgn="base" hangingPunct="1">
        <a:spcBef>
          <a:spcPct val="20000"/>
        </a:spcBef>
        <a:spcAft>
          <a:spcPct val="0"/>
        </a:spcAft>
        <a:buFont typeface="Arial" charset="0"/>
        <a:buChar char="•"/>
        <a:defRPr sz="1700" kern="1200">
          <a:solidFill>
            <a:schemeClr val="tx1"/>
          </a:solidFill>
          <a:latin typeface="+mn-lt"/>
          <a:ea typeface="ＭＳ Ｐゴシック" charset="0"/>
          <a:cs typeface="+mn-cs"/>
        </a:defRPr>
      </a:lvl3pPr>
      <a:lvl4pPr marL="1123950" indent="-160338" algn="l" defTabSz="320675" rtl="0" eaLnBrk="1" fontAlgn="base" hangingPunct="1">
        <a:spcBef>
          <a:spcPct val="20000"/>
        </a:spcBef>
        <a:spcAft>
          <a:spcPct val="0"/>
        </a:spcAft>
        <a:buFont typeface="Arial" charset="0"/>
        <a:buChar char="–"/>
        <a:defRPr sz="1400" kern="1200">
          <a:solidFill>
            <a:schemeClr val="tx1"/>
          </a:solidFill>
          <a:latin typeface="+mn-lt"/>
          <a:ea typeface="ＭＳ Ｐゴシック" charset="0"/>
          <a:cs typeface="+mn-cs"/>
        </a:defRPr>
      </a:lvl4pPr>
      <a:lvl5pPr marL="1446213" indent="-160338" algn="l" defTabSz="320675" rtl="0" eaLnBrk="1" fontAlgn="base" hangingPunct="1">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1768015" indent="-160729" algn="l" defTabSz="321457" rtl="0" eaLnBrk="1" latinLnBrk="0" hangingPunct="1">
        <a:spcBef>
          <a:spcPct val="20000"/>
        </a:spcBef>
        <a:buFont typeface="Arial"/>
        <a:buChar char="•"/>
        <a:defRPr sz="1400" kern="1200">
          <a:solidFill>
            <a:schemeClr val="tx1"/>
          </a:solidFill>
          <a:latin typeface="+mn-lt"/>
          <a:ea typeface="+mn-ea"/>
          <a:cs typeface="+mn-cs"/>
        </a:defRPr>
      </a:lvl6pPr>
      <a:lvl7pPr marL="2089473" indent="-160729" algn="l" defTabSz="321457" rtl="0" eaLnBrk="1" latinLnBrk="0" hangingPunct="1">
        <a:spcBef>
          <a:spcPct val="20000"/>
        </a:spcBef>
        <a:buFont typeface="Arial"/>
        <a:buChar char="•"/>
        <a:defRPr sz="1400" kern="1200">
          <a:solidFill>
            <a:schemeClr val="tx1"/>
          </a:solidFill>
          <a:latin typeface="+mn-lt"/>
          <a:ea typeface="+mn-ea"/>
          <a:cs typeface="+mn-cs"/>
        </a:defRPr>
      </a:lvl7pPr>
      <a:lvl8pPr marL="2410930" indent="-160729" algn="l" defTabSz="321457" rtl="0" eaLnBrk="1" latinLnBrk="0" hangingPunct="1">
        <a:spcBef>
          <a:spcPct val="20000"/>
        </a:spcBef>
        <a:buFont typeface="Arial"/>
        <a:buChar char="•"/>
        <a:defRPr sz="1400" kern="1200">
          <a:solidFill>
            <a:schemeClr val="tx1"/>
          </a:solidFill>
          <a:latin typeface="+mn-lt"/>
          <a:ea typeface="+mn-ea"/>
          <a:cs typeface="+mn-cs"/>
        </a:defRPr>
      </a:lvl8pPr>
      <a:lvl9pPr marL="2732387" indent="-160729" algn="l" defTabSz="321457" rtl="0" eaLnBrk="1" latinLnBrk="0" hangingPunct="1">
        <a:spcBef>
          <a:spcPct val="20000"/>
        </a:spcBef>
        <a:buFont typeface="Arial"/>
        <a:buChar char="•"/>
        <a:defRPr sz="1400" kern="1200">
          <a:solidFill>
            <a:schemeClr val="tx1"/>
          </a:solidFill>
          <a:latin typeface="+mn-lt"/>
          <a:ea typeface="+mn-ea"/>
          <a:cs typeface="+mn-cs"/>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0"/>
          </a:schemeClr>
        </a:solidFill>
        <a:effectLst/>
      </p:bgPr>
    </p:bg>
    <p:spTree>
      <p:nvGrpSpPr>
        <p:cNvPr id="1" name=""/>
        <p:cNvGrpSpPr/>
        <p:nvPr/>
      </p:nvGrpSpPr>
      <p:grpSpPr>
        <a:xfrm>
          <a:off x="0" y="0"/>
          <a:ext cx="0" cy="0"/>
          <a:chOff x="0" y="0"/>
          <a:chExt cx="0" cy="0"/>
        </a:xfrm>
      </p:grpSpPr>
      <p:sp>
        <p:nvSpPr>
          <p:cNvPr id="2050" name="Rectangle 3"/>
          <p:cNvSpPr>
            <a:spLocks/>
          </p:cNvSpPr>
          <p:nvPr/>
        </p:nvSpPr>
        <p:spPr bwMode="auto">
          <a:xfrm>
            <a:off x="0" y="-28047"/>
            <a:ext cx="9144000" cy="6273847"/>
          </a:xfrm>
          <a:prstGeom prst="rect">
            <a:avLst/>
          </a:prstGeom>
          <a:solidFill>
            <a:srgbClr val="005B74"/>
          </a:solidFill>
          <a:ln>
            <a:noFill/>
          </a:ln>
          <a:extLst/>
        </p:spPr>
        <p:txBody>
          <a:bodyPr lIns="0" tIns="0" rIns="0" bIns="0"/>
          <a:lstStyle/>
          <a:p>
            <a:pPr algn="ctr"/>
            <a:endParaRPr lang="en-US">
              <a:latin typeface="Gill Sans" charset="0"/>
              <a:ea typeface="ヒラギノ角ゴ ProN W3" charset="0"/>
              <a:cs typeface="ヒラギノ角ゴ ProN W3" charset="0"/>
            </a:endParaRPr>
          </a:p>
        </p:txBody>
      </p:sp>
      <p:sp>
        <p:nvSpPr>
          <p:cNvPr id="2053" name="Rectangle 1"/>
          <p:cNvSpPr>
            <a:spLocks/>
          </p:cNvSpPr>
          <p:nvPr userDrawn="1"/>
        </p:nvSpPr>
        <p:spPr bwMode="auto">
          <a:xfrm>
            <a:off x="0" y="6274676"/>
            <a:ext cx="9144000" cy="583324"/>
          </a:xfrm>
          <a:prstGeom prst="rect">
            <a:avLst/>
          </a:prstGeom>
          <a:solidFill>
            <a:srgbClr val="E2DFDD"/>
          </a:solidFill>
          <a:ln>
            <a:noFill/>
          </a:ln>
          <a:extLst/>
        </p:spPr>
        <p:txBody>
          <a:bodyPr lIns="0" tIns="0" rIns="0" bIns="0"/>
          <a:lstStyle/>
          <a:p>
            <a:pPr algn="ctr"/>
            <a:endParaRPr lang="en-US">
              <a:latin typeface="Gill Sans" charset="0"/>
              <a:ea typeface="ヒラギノ角ゴ ProN W3" charset="0"/>
              <a:cs typeface="ヒラギノ角ゴ ProN W3" charset="0"/>
            </a:endParaRPr>
          </a:p>
        </p:txBody>
      </p:sp>
      <p:sp>
        <p:nvSpPr>
          <p:cNvPr id="9" name="TextBox 8"/>
          <p:cNvSpPr txBox="1"/>
          <p:nvPr/>
        </p:nvSpPr>
        <p:spPr>
          <a:xfrm>
            <a:off x="8631376" y="6457837"/>
            <a:ext cx="250068" cy="246221"/>
          </a:xfrm>
          <a:prstGeom prst="rect">
            <a:avLst/>
          </a:prstGeom>
          <a:noFill/>
        </p:spPr>
        <p:txBody>
          <a:bodyPr wrap="none" lIns="0" tIns="0" rIns="0" bIns="0" rtlCol="0">
            <a:spAutoFit/>
          </a:bodyPr>
          <a:lstStyle/>
          <a:p>
            <a:pPr algn="r"/>
            <a:fld id="{E7ED3E91-AD76-304A-B782-F4F94D4E53B8}" type="slidenum">
              <a:rPr sz="1600">
                <a:solidFill>
                  <a:schemeClr val="tx1">
                    <a:lumMod val="50000"/>
                  </a:schemeClr>
                </a:solidFill>
                <a:latin typeface="Segoe UI" panose="020B0502040204020203" pitchFamily="34" charset="0"/>
                <a:cs typeface="Segoe UI" panose="020B0502040204020203" pitchFamily="34" charset="0"/>
              </a:rPr>
              <a:t>‹#›</a:t>
            </a:fld>
            <a:endParaRPr lang="en-US" sz="1600" dirty="0">
              <a:solidFill>
                <a:schemeClr val="tx1">
                  <a:lumMod val="50000"/>
                </a:schemeClr>
              </a:solidFill>
              <a:latin typeface="Segoe UI" panose="020B0502040204020203" pitchFamily="34" charset="0"/>
              <a:cs typeface="Segoe UI" panose="020B0502040204020203" pitchFamily="34" charset="0"/>
            </a:endParaRPr>
          </a:p>
        </p:txBody>
      </p:sp>
      <p:pic>
        <p:nvPicPr>
          <p:cNvPr id="2" name="Picture 2" descr="http://marketing-toolbox.kgi.edu/email-signature/new/kgi-logo.png"/>
          <p:cNvPicPr>
            <a:picLocks noChangeAspect="1" noChangeArrowheads="1"/>
          </p:cNvPicPr>
          <p:nvPr userDrawn="1"/>
        </p:nvPicPr>
        <p:blipFill>
          <a:blip r:link="rId12">
            <a:extLst>
              <a:ext uri="{28A0092B-C50C-407E-A947-70E740481C1C}">
                <a14:useLocalDpi xmlns:a14="http://schemas.microsoft.com/office/drawing/2010/main" val="0"/>
              </a:ext>
            </a:extLst>
          </a:blip>
          <a:srcRect/>
          <a:stretch>
            <a:fillRect/>
          </a:stretch>
        </p:blipFill>
        <p:spPr bwMode="auto">
          <a:xfrm>
            <a:off x="228600" y="6390447"/>
            <a:ext cx="1473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1690246"/>
      </p:ext>
    </p:extLst>
  </p:cSld>
  <p:clrMap bg1="dk1" tx1="lt1" bg2="dk2" tx2="lt2" accent1="accent1" accent2="accent2" accent3="accent3" accent4="accent4" accent5="accent5" accent6="accent6" hlink="hlink" folHlink="folHlink"/>
  <p:sldLayoutIdLst>
    <p:sldLayoutId id="2147484120" r:id="rId1"/>
    <p:sldLayoutId id="2147484121" r:id="rId2"/>
    <p:sldLayoutId id="2147484125" r:id="rId3"/>
    <p:sldLayoutId id="2147484127" r:id="rId4"/>
    <p:sldLayoutId id="2147484131" r:id="rId5"/>
    <p:sldLayoutId id="2147484135" r:id="rId6"/>
    <p:sldLayoutId id="2147484133" r:id="rId7"/>
    <p:sldLayoutId id="2147484134" r:id="rId8"/>
    <p:sldLayoutId id="2147484137" r:id="rId9"/>
    <p:sldLayoutId id="2147484149" r:id="rId10"/>
  </p:sldLayoutIdLst>
  <p:transition/>
  <p:timing>
    <p:tnLst>
      <p:par>
        <p:cTn id="1" dur="indefinite" restart="never" nodeType="tmRoot"/>
      </p:par>
    </p:tnLst>
  </p:timing>
  <p:hf hdr="0" ftr="0"/>
  <p:txStyles>
    <p:titleStyle>
      <a:lvl1pPr algn="ctr" rtl="0" eaLnBrk="0" fontAlgn="base" hangingPunct="0">
        <a:spcBef>
          <a:spcPct val="0"/>
        </a:spcBef>
        <a:spcAft>
          <a:spcPct val="0"/>
        </a:spcAft>
        <a:defRPr sz="5900">
          <a:solidFill>
            <a:schemeClr val="tx1"/>
          </a:solidFill>
          <a:latin typeface="+mj-lt"/>
          <a:ea typeface="+mj-ea"/>
          <a:cs typeface="+mj-cs"/>
          <a:sym typeface="Gill Sans" charset="0"/>
        </a:defRPr>
      </a:lvl1pPr>
      <a:lvl2pPr algn="ctr" rtl="0" eaLnBrk="0" fontAlgn="base" hangingPunct="0">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2pPr>
      <a:lvl3pPr algn="ctr" rtl="0" eaLnBrk="0" fontAlgn="base" hangingPunct="0">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3pPr>
      <a:lvl4pPr algn="ctr" rtl="0" eaLnBrk="0" fontAlgn="base" hangingPunct="0">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4pPr>
      <a:lvl5pPr algn="ctr" rtl="0" eaLnBrk="0" fontAlgn="base" hangingPunct="0">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5pPr>
      <a:lvl6pPr marL="321440" algn="ctr" rtl="0" eaLnBrk="1" fontAlgn="base" hangingPunct="1">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6pPr>
      <a:lvl7pPr marL="642882" algn="ctr" rtl="0" eaLnBrk="1" fontAlgn="base" hangingPunct="1">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7pPr>
      <a:lvl8pPr marL="964323" algn="ctr" rtl="0" eaLnBrk="1" fontAlgn="base" hangingPunct="1">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8pPr>
      <a:lvl9pPr marL="1285763" algn="ctr" rtl="0" eaLnBrk="1" fontAlgn="base" hangingPunct="1">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9pPr>
    </p:titleStyle>
    <p:bodyStyle>
      <a:lvl1pPr marL="239713" indent="-239713" algn="ctr" rtl="0" eaLnBrk="0" fontAlgn="base" hangingPunct="0">
        <a:spcBef>
          <a:spcPct val="0"/>
        </a:spcBef>
        <a:spcAft>
          <a:spcPct val="0"/>
        </a:spcAft>
        <a:defRPr sz="2500">
          <a:solidFill>
            <a:schemeClr val="tx1"/>
          </a:solidFill>
          <a:latin typeface="+mn-lt"/>
          <a:ea typeface="+mn-ea"/>
          <a:cs typeface="+mn-cs"/>
          <a:sym typeface="Gill Sans" charset="0"/>
        </a:defRPr>
      </a:lvl1pPr>
      <a:lvl2pPr marL="522288" indent="-200025" algn="ctr" rtl="0" eaLnBrk="0" fontAlgn="base" hangingPunct="0">
        <a:spcBef>
          <a:spcPct val="0"/>
        </a:spcBef>
        <a:spcAft>
          <a:spcPct val="0"/>
        </a:spcAft>
        <a:defRPr sz="2500">
          <a:solidFill>
            <a:schemeClr val="tx1"/>
          </a:solidFill>
          <a:latin typeface="+mn-lt"/>
          <a:ea typeface="+mn-ea"/>
          <a:cs typeface="+mn-cs"/>
          <a:sym typeface="Gill Sans" charset="0"/>
        </a:defRPr>
      </a:lvl2pPr>
      <a:lvl3pPr marL="803275" indent="-160338" algn="ctr" rtl="0" eaLnBrk="0" fontAlgn="base" hangingPunct="0">
        <a:spcBef>
          <a:spcPct val="0"/>
        </a:spcBef>
        <a:spcAft>
          <a:spcPct val="0"/>
        </a:spcAft>
        <a:defRPr sz="2500">
          <a:solidFill>
            <a:schemeClr val="tx1"/>
          </a:solidFill>
          <a:latin typeface="+mn-lt"/>
          <a:ea typeface="+mn-ea"/>
          <a:cs typeface="+mn-cs"/>
          <a:sym typeface="Gill Sans" charset="0"/>
        </a:defRPr>
      </a:lvl3pPr>
      <a:lvl4pPr marL="1123950" indent="-160338" algn="ctr" rtl="0" eaLnBrk="0" fontAlgn="base" hangingPunct="0">
        <a:spcBef>
          <a:spcPct val="0"/>
        </a:spcBef>
        <a:spcAft>
          <a:spcPct val="0"/>
        </a:spcAft>
        <a:defRPr sz="2500">
          <a:solidFill>
            <a:schemeClr val="tx1"/>
          </a:solidFill>
          <a:latin typeface="+mn-lt"/>
          <a:ea typeface="+mn-ea"/>
          <a:cs typeface="+mn-cs"/>
          <a:sym typeface="Gill Sans" charset="0"/>
        </a:defRPr>
      </a:lvl4pPr>
      <a:lvl5pPr marL="1446213" indent="-160338" algn="ctr" rtl="0" eaLnBrk="0" fontAlgn="base" hangingPunct="0">
        <a:spcBef>
          <a:spcPct val="0"/>
        </a:spcBef>
        <a:spcAft>
          <a:spcPct val="0"/>
        </a:spcAft>
        <a:defRPr sz="2500">
          <a:solidFill>
            <a:schemeClr val="tx1"/>
          </a:solidFill>
          <a:latin typeface="+mn-lt"/>
          <a:ea typeface="+mn-ea"/>
          <a:cs typeface="+mn-cs"/>
          <a:sym typeface="Gill Sans" charset="0"/>
        </a:defRPr>
      </a:lvl5pPr>
      <a:lvl6pPr marL="321440" algn="ctr" rtl="0" eaLnBrk="1" fontAlgn="base" hangingPunct="1">
        <a:spcBef>
          <a:spcPct val="0"/>
        </a:spcBef>
        <a:spcAft>
          <a:spcPct val="0"/>
        </a:spcAft>
        <a:defRPr sz="2500">
          <a:solidFill>
            <a:schemeClr val="tx1"/>
          </a:solidFill>
          <a:latin typeface="+mn-lt"/>
          <a:ea typeface="+mn-ea"/>
          <a:cs typeface="+mn-cs"/>
          <a:sym typeface="Gill Sans" charset="0"/>
        </a:defRPr>
      </a:lvl6pPr>
      <a:lvl7pPr marL="642882" algn="ctr" rtl="0" eaLnBrk="1" fontAlgn="base" hangingPunct="1">
        <a:spcBef>
          <a:spcPct val="0"/>
        </a:spcBef>
        <a:spcAft>
          <a:spcPct val="0"/>
        </a:spcAft>
        <a:defRPr sz="2500">
          <a:solidFill>
            <a:schemeClr val="tx1"/>
          </a:solidFill>
          <a:latin typeface="+mn-lt"/>
          <a:ea typeface="+mn-ea"/>
          <a:cs typeface="+mn-cs"/>
          <a:sym typeface="Gill Sans" charset="0"/>
        </a:defRPr>
      </a:lvl7pPr>
      <a:lvl8pPr marL="964323" algn="ctr" rtl="0" eaLnBrk="1" fontAlgn="base" hangingPunct="1">
        <a:spcBef>
          <a:spcPct val="0"/>
        </a:spcBef>
        <a:spcAft>
          <a:spcPct val="0"/>
        </a:spcAft>
        <a:defRPr sz="2500">
          <a:solidFill>
            <a:schemeClr val="tx1"/>
          </a:solidFill>
          <a:latin typeface="+mn-lt"/>
          <a:ea typeface="+mn-ea"/>
          <a:cs typeface="+mn-cs"/>
          <a:sym typeface="Gill Sans" charset="0"/>
        </a:defRPr>
      </a:lvl8pPr>
      <a:lvl9pPr marL="1285763" algn="ctr" rtl="0" eaLnBrk="1" fontAlgn="base" hangingPunct="1">
        <a:spcBef>
          <a:spcPct val="0"/>
        </a:spcBef>
        <a:spcAft>
          <a:spcPct val="0"/>
        </a:spcAft>
        <a:defRPr sz="2500">
          <a:solidFill>
            <a:schemeClr val="tx1"/>
          </a:solidFill>
          <a:latin typeface="+mn-lt"/>
          <a:ea typeface="+mn-ea"/>
          <a:cs typeface="+mn-cs"/>
          <a:sym typeface="Gill Sans" charset="0"/>
        </a:defRPr>
      </a:lvl9pPr>
    </p:bodyStyle>
    <p:otherStyle>
      <a:defPPr>
        <a:defRPr lang="en-US"/>
      </a:defPPr>
      <a:lvl1pPr marL="0" algn="l" defTabSz="321440" rtl="0" eaLnBrk="1" latinLnBrk="0" hangingPunct="1">
        <a:defRPr sz="1300" kern="1200">
          <a:solidFill>
            <a:schemeClr val="tx1"/>
          </a:solidFill>
          <a:latin typeface="+mn-lt"/>
          <a:ea typeface="+mn-ea"/>
          <a:cs typeface="+mn-cs"/>
        </a:defRPr>
      </a:lvl1pPr>
      <a:lvl2pPr marL="321440" algn="l" defTabSz="321440" rtl="0" eaLnBrk="1" latinLnBrk="0" hangingPunct="1">
        <a:defRPr sz="1300" kern="1200">
          <a:solidFill>
            <a:schemeClr val="tx1"/>
          </a:solidFill>
          <a:latin typeface="+mn-lt"/>
          <a:ea typeface="+mn-ea"/>
          <a:cs typeface="+mn-cs"/>
        </a:defRPr>
      </a:lvl2pPr>
      <a:lvl3pPr marL="642882" algn="l" defTabSz="321440" rtl="0" eaLnBrk="1" latinLnBrk="0" hangingPunct="1">
        <a:defRPr sz="1300" kern="1200">
          <a:solidFill>
            <a:schemeClr val="tx1"/>
          </a:solidFill>
          <a:latin typeface="+mn-lt"/>
          <a:ea typeface="+mn-ea"/>
          <a:cs typeface="+mn-cs"/>
        </a:defRPr>
      </a:lvl3pPr>
      <a:lvl4pPr marL="964323" algn="l" defTabSz="321440" rtl="0" eaLnBrk="1" latinLnBrk="0" hangingPunct="1">
        <a:defRPr sz="1300" kern="1200">
          <a:solidFill>
            <a:schemeClr val="tx1"/>
          </a:solidFill>
          <a:latin typeface="+mn-lt"/>
          <a:ea typeface="+mn-ea"/>
          <a:cs typeface="+mn-cs"/>
        </a:defRPr>
      </a:lvl4pPr>
      <a:lvl5pPr marL="1285763" algn="l" defTabSz="321440" rtl="0" eaLnBrk="1" latinLnBrk="0" hangingPunct="1">
        <a:defRPr sz="1300" kern="1200">
          <a:solidFill>
            <a:schemeClr val="tx1"/>
          </a:solidFill>
          <a:latin typeface="+mn-lt"/>
          <a:ea typeface="+mn-ea"/>
          <a:cs typeface="+mn-cs"/>
        </a:defRPr>
      </a:lvl5pPr>
      <a:lvl6pPr marL="1607205" algn="l" defTabSz="321440" rtl="0" eaLnBrk="1" latinLnBrk="0" hangingPunct="1">
        <a:defRPr sz="1300" kern="1200">
          <a:solidFill>
            <a:schemeClr val="tx1"/>
          </a:solidFill>
          <a:latin typeface="+mn-lt"/>
          <a:ea typeface="+mn-ea"/>
          <a:cs typeface="+mn-cs"/>
        </a:defRPr>
      </a:lvl6pPr>
      <a:lvl7pPr marL="1928645" algn="l" defTabSz="321440" rtl="0" eaLnBrk="1" latinLnBrk="0" hangingPunct="1">
        <a:defRPr sz="1300" kern="1200">
          <a:solidFill>
            <a:schemeClr val="tx1"/>
          </a:solidFill>
          <a:latin typeface="+mn-lt"/>
          <a:ea typeface="+mn-ea"/>
          <a:cs typeface="+mn-cs"/>
        </a:defRPr>
      </a:lvl7pPr>
      <a:lvl8pPr marL="2250086" algn="l" defTabSz="321440" rtl="0" eaLnBrk="1" latinLnBrk="0" hangingPunct="1">
        <a:defRPr sz="1300" kern="1200">
          <a:solidFill>
            <a:schemeClr val="tx1"/>
          </a:solidFill>
          <a:latin typeface="+mn-lt"/>
          <a:ea typeface="+mn-ea"/>
          <a:cs typeface="+mn-cs"/>
        </a:defRPr>
      </a:lvl8pPr>
      <a:lvl9pPr marL="2571527" algn="l" defTabSz="321440" rtl="0" eaLnBrk="1" latinLnBrk="0" hangingPunct="1">
        <a:defRPr sz="13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0"/>
          </a:schemeClr>
        </a:solidFill>
        <a:effectLst/>
      </p:bgPr>
    </p:bg>
    <p:spTree>
      <p:nvGrpSpPr>
        <p:cNvPr id="1" name=""/>
        <p:cNvGrpSpPr/>
        <p:nvPr/>
      </p:nvGrpSpPr>
      <p:grpSpPr>
        <a:xfrm>
          <a:off x="0" y="0"/>
          <a:ext cx="0" cy="0"/>
          <a:chOff x="0" y="0"/>
          <a:chExt cx="0" cy="0"/>
        </a:xfrm>
      </p:grpSpPr>
      <p:sp>
        <p:nvSpPr>
          <p:cNvPr id="2050" name="Rectangle 3"/>
          <p:cNvSpPr>
            <a:spLocks/>
          </p:cNvSpPr>
          <p:nvPr/>
        </p:nvSpPr>
        <p:spPr bwMode="auto">
          <a:xfrm>
            <a:off x="0" y="829"/>
            <a:ext cx="9144000" cy="6273847"/>
          </a:xfrm>
          <a:prstGeom prst="rect">
            <a:avLst/>
          </a:prstGeom>
          <a:solidFill>
            <a:srgbClr val="FFFFFF"/>
          </a:solidFill>
          <a:ln>
            <a:noFill/>
          </a:ln>
          <a:extLst/>
        </p:spPr>
        <p:txBody>
          <a:bodyPr lIns="0" tIns="0" rIns="0" bIns="0"/>
          <a:lstStyle/>
          <a:p>
            <a:pPr algn="ctr"/>
            <a:endParaRPr lang="en-US">
              <a:latin typeface="Gill Sans" charset="0"/>
              <a:ea typeface="ヒラギノ角ゴ ProN W3" charset="0"/>
              <a:cs typeface="ヒラギノ角ゴ ProN W3" charset="0"/>
            </a:endParaRPr>
          </a:p>
        </p:txBody>
      </p:sp>
      <p:sp>
        <p:nvSpPr>
          <p:cNvPr id="2053" name="Rectangle 1"/>
          <p:cNvSpPr>
            <a:spLocks/>
          </p:cNvSpPr>
          <p:nvPr userDrawn="1"/>
        </p:nvSpPr>
        <p:spPr bwMode="auto">
          <a:xfrm>
            <a:off x="0" y="6274676"/>
            <a:ext cx="9144000" cy="583324"/>
          </a:xfrm>
          <a:prstGeom prst="rect">
            <a:avLst/>
          </a:prstGeom>
          <a:solidFill>
            <a:srgbClr val="E2DFDD"/>
          </a:solidFill>
          <a:ln>
            <a:noFill/>
          </a:ln>
          <a:extLst/>
        </p:spPr>
        <p:txBody>
          <a:bodyPr lIns="0" tIns="0" rIns="0" bIns="0"/>
          <a:lstStyle/>
          <a:p>
            <a:pPr algn="ctr"/>
            <a:endParaRPr lang="en-US">
              <a:latin typeface="Gill Sans" charset="0"/>
              <a:ea typeface="ヒラギノ角ゴ ProN W3" charset="0"/>
              <a:cs typeface="ヒラギノ角ゴ ProN W3" charset="0"/>
            </a:endParaRPr>
          </a:p>
        </p:txBody>
      </p:sp>
      <p:sp>
        <p:nvSpPr>
          <p:cNvPr id="9" name="TextBox 8"/>
          <p:cNvSpPr txBox="1"/>
          <p:nvPr/>
        </p:nvSpPr>
        <p:spPr>
          <a:xfrm>
            <a:off x="8631376" y="6457837"/>
            <a:ext cx="250068" cy="246221"/>
          </a:xfrm>
          <a:prstGeom prst="rect">
            <a:avLst/>
          </a:prstGeom>
          <a:noFill/>
        </p:spPr>
        <p:txBody>
          <a:bodyPr wrap="none" lIns="0" tIns="0" rIns="0" bIns="0" rtlCol="0">
            <a:spAutoFit/>
          </a:bodyPr>
          <a:lstStyle/>
          <a:p>
            <a:pPr algn="r"/>
            <a:fld id="{E7ED3E91-AD76-304A-B782-F4F94D4E53B8}" type="slidenum">
              <a:rPr sz="1600">
                <a:solidFill>
                  <a:schemeClr val="tx1">
                    <a:lumMod val="50000"/>
                  </a:schemeClr>
                </a:solidFill>
                <a:latin typeface="Segoe UI" panose="020B0502040204020203" pitchFamily="34" charset="0"/>
                <a:cs typeface="Segoe UI" panose="020B0502040204020203" pitchFamily="34" charset="0"/>
              </a:rPr>
              <a:t>‹#›</a:t>
            </a:fld>
            <a:endParaRPr lang="en-US" sz="1600" dirty="0">
              <a:solidFill>
                <a:schemeClr val="tx1">
                  <a:lumMod val="50000"/>
                </a:schemeClr>
              </a:solidFill>
              <a:latin typeface="Segoe UI" panose="020B0502040204020203" pitchFamily="34" charset="0"/>
              <a:cs typeface="Segoe UI" panose="020B0502040204020203" pitchFamily="34" charset="0"/>
            </a:endParaRPr>
          </a:p>
        </p:txBody>
      </p:sp>
      <p:pic>
        <p:nvPicPr>
          <p:cNvPr id="2052" name="Picture 4"/>
          <p:cNvPicPr>
            <a:picLocks noChangeAspect="1"/>
          </p:cNvPicPr>
          <p:nvPr/>
        </p:nvPicPr>
        <p:blipFill>
          <a:blip r:embed="rId11">
            <a:extLst>
              <a:ext uri="{28A0092B-C50C-407E-A947-70E740481C1C}">
                <a14:useLocalDpi xmlns:a14="http://schemas.microsoft.com/office/drawing/2010/main" val="0"/>
              </a:ext>
            </a:extLst>
          </a:blip>
          <a:stretch>
            <a:fillRect/>
          </a:stretch>
        </p:blipFill>
        <p:spPr bwMode="auto">
          <a:xfrm>
            <a:off x="315913" y="6337738"/>
            <a:ext cx="118872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7165251"/>
      </p:ext>
    </p:extLst>
  </p:cSld>
  <p:clrMap bg1="lt1" tx1="dk1" bg2="lt2" tx2="dk2" accent1="accent1" accent2="accent2" accent3="accent3" accent4="accent4" accent5="accent5" accent6="accent6" hlink="hlink" folHlink="folHlink"/>
  <p:sldLayoutIdLst>
    <p:sldLayoutId id="2147484139" r:id="rId1"/>
    <p:sldLayoutId id="2147484140" r:id="rId2"/>
    <p:sldLayoutId id="2147484141" r:id="rId3"/>
    <p:sldLayoutId id="2147484142" r:id="rId4"/>
    <p:sldLayoutId id="2147484143" r:id="rId5"/>
    <p:sldLayoutId id="2147484144" r:id="rId6"/>
    <p:sldLayoutId id="2147484145" r:id="rId7"/>
    <p:sldLayoutId id="2147484146" r:id="rId8"/>
    <p:sldLayoutId id="2147484147" r:id="rId9"/>
  </p:sldLayoutIdLst>
  <p:transition/>
  <p:hf hdr="0" ftr="0"/>
  <p:txStyles>
    <p:titleStyle>
      <a:lvl1pPr algn="ctr" rtl="0" eaLnBrk="0" fontAlgn="base" hangingPunct="0">
        <a:spcBef>
          <a:spcPct val="0"/>
        </a:spcBef>
        <a:spcAft>
          <a:spcPct val="0"/>
        </a:spcAft>
        <a:defRPr sz="5900">
          <a:solidFill>
            <a:schemeClr val="tx1"/>
          </a:solidFill>
          <a:latin typeface="+mj-lt"/>
          <a:ea typeface="+mj-ea"/>
          <a:cs typeface="+mj-cs"/>
          <a:sym typeface="Gill Sans" charset="0"/>
        </a:defRPr>
      </a:lvl1pPr>
      <a:lvl2pPr algn="ctr" rtl="0" eaLnBrk="0" fontAlgn="base" hangingPunct="0">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2pPr>
      <a:lvl3pPr algn="ctr" rtl="0" eaLnBrk="0" fontAlgn="base" hangingPunct="0">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3pPr>
      <a:lvl4pPr algn="ctr" rtl="0" eaLnBrk="0" fontAlgn="base" hangingPunct="0">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4pPr>
      <a:lvl5pPr algn="ctr" rtl="0" eaLnBrk="0" fontAlgn="base" hangingPunct="0">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5pPr>
      <a:lvl6pPr marL="321440" algn="ctr" rtl="0" eaLnBrk="1" fontAlgn="base" hangingPunct="1">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6pPr>
      <a:lvl7pPr marL="642882" algn="ctr" rtl="0" eaLnBrk="1" fontAlgn="base" hangingPunct="1">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7pPr>
      <a:lvl8pPr marL="964323" algn="ctr" rtl="0" eaLnBrk="1" fontAlgn="base" hangingPunct="1">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8pPr>
      <a:lvl9pPr marL="1285763" algn="ctr" rtl="0" eaLnBrk="1" fontAlgn="base" hangingPunct="1">
        <a:spcBef>
          <a:spcPct val="0"/>
        </a:spcBef>
        <a:spcAft>
          <a:spcPct val="0"/>
        </a:spcAft>
        <a:defRPr sz="5900">
          <a:solidFill>
            <a:schemeClr val="tx1"/>
          </a:solidFill>
          <a:latin typeface="Gill Sans" charset="0"/>
          <a:ea typeface="ヒラギノ角ゴ ProN W3" charset="-128"/>
          <a:cs typeface="ヒラギノ角ゴ ProN W3" charset="-128"/>
          <a:sym typeface="Gill Sans" charset="0"/>
        </a:defRPr>
      </a:lvl9pPr>
    </p:titleStyle>
    <p:bodyStyle>
      <a:lvl1pPr marL="239713" indent="-239713" algn="ctr" rtl="0" eaLnBrk="0" fontAlgn="base" hangingPunct="0">
        <a:spcBef>
          <a:spcPct val="0"/>
        </a:spcBef>
        <a:spcAft>
          <a:spcPct val="0"/>
        </a:spcAft>
        <a:defRPr sz="2500">
          <a:solidFill>
            <a:schemeClr val="tx1"/>
          </a:solidFill>
          <a:latin typeface="+mn-lt"/>
          <a:ea typeface="+mn-ea"/>
          <a:cs typeface="+mn-cs"/>
          <a:sym typeface="Gill Sans" charset="0"/>
        </a:defRPr>
      </a:lvl1pPr>
      <a:lvl2pPr marL="522288" indent="-200025" algn="ctr" rtl="0" eaLnBrk="0" fontAlgn="base" hangingPunct="0">
        <a:spcBef>
          <a:spcPct val="0"/>
        </a:spcBef>
        <a:spcAft>
          <a:spcPct val="0"/>
        </a:spcAft>
        <a:defRPr sz="2500">
          <a:solidFill>
            <a:schemeClr val="tx1"/>
          </a:solidFill>
          <a:latin typeface="+mn-lt"/>
          <a:ea typeface="+mn-ea"/>
          <a:cs typeface="+mn-cs"/>
          <a:sym typeface="Gill Sans" charset="0"/>
        </a:defRPr>
      </a:lvl2pPr>
      <a:lvl3pPr marL="803275" indent="-160338" algn="ctr" rtl="0" eaLnBrk="0" fontAlgn="base" hangingPunct="0">
        <a:spcBef>
          <a:spcPct val="0"/>
        </a:spcBef>
        <a:spcAft>
          <a:spcPct val="0"/>
        </a:spcAft>
        <a:defRPr sz="2500">
          <a:solidFill>
            <a:schemeClr val="tx1"/>
          </a:solidFill>
          <a:latin typeface="+mn-lt"/>
          <a:ea typeface="+mn-ea"/>
          <a:cs typeface="+mn-cs"/>
          <a:sym typeface="Gill Sans" charset="0"/>
        </a:defRPr>
      </a:lvl3pPr>
      <a:lvl4pPr marL="1123950" indent="-160338" algn="ctr" rtl="0" eaLnBrk="0" fontAlgn="base" hangingPunct="0">
        <a:spcBef>
          <a:spcPct val="0"/>
        </a:spcBef>
        <a:spcAft>
          <a:spcPct val="0"/>
        </a:spcAft>
        <a:defRPr sz="2500">
          <a:solidFill>
            <a:schemeClr val="tx1"/>
          </a:solidFill>
          <a:latin typeface="+mn-lt"/>
          <a:ea typeface="+mn-ea"/>
          <a:cs typeface="+mn-cs"/>
          <a:sym typeface="Gill Sans" charset="0"/>
        </a:defRPr>
      </a:lvl4pPr>
      <a:lvl5pPr marL="1446213" indent="-160338" algn="ctr" rtl="0" eaLnBrk="0" fontAlgn="base" hangingPunct="0">
        <a:spcBef>
          <a:spcPct val="0"/>
        </a:spcBef>
        <a:spcAft>
          <a:spcPct val="0"/>
        </a:spcAft>
        <a:defRPr sz="2500">
          <a:solidFill>
            <a:schemeClr val="tx1"/>
          </a:solidFill>
          <a:latin typeface="+mn-lt"/>
          <a:ea typeface="+mn-ea"/>
          <a:cs typeface="+mn-cs"/>
          <a:sym typeface="Gill Sans" charset="0"/>
        </a:defRPr>
      </a:lvl5pPr>
      <a:lvl6pPr marL="321440" algn="ctr" rtl="0" eaLnBrk="1" fontAlgn="base" hangingPunct="1">
        <a:spcBef>
          <a:spcPct val="0"/>
        </a:spcBef>
        <a:spcAft>
          <a:spcPct val="0"/>
        </a:spcAft>
        <a:defRPr sz="2500">
          <a:solidFill>
            <a:schemeClr val="tx1"/>
          </a:solidFill>
          <a:latin typeface="+mn-lt"/>
          <a:ea typeface="+mn-ea"/>
          <a:cs typeface="+mn-cs"/>
          <a:sym typeface="Gill Sans" charset="0"/>
        </a:defRPr>
      </a:lvl6pPr>
      <a:lvl7pPr marL="642882" algn="ctr" rtl="0" eaLnBrk="1" fontAlgn="base" hangingPunct="1">
        <a:spcBef>
          <a:spcPct val="0"/>
        </a:spcBef>
        <a:spcAft>
          <a:spcPct val="0"/>
        </a:spcAft>
        <a:defRPr sz="2500">
          <a:solidFill>
            <a:schemeClr val="tx1"/>
          </a:solidFill>
          <a:latin typeface="+mn-lt"/>
          <a:ea typeface="+mn-ea"/>
          <a:cs typeface="+mn-cs"/>
          <a:sym typeface="Gill Sans" charset="0"/>
        </a:defRPr>
      </a:lvl7pPr>
      <a:lvl8pPr marL="964323" algn="ctr" rtl="0" eaLnBrk="1" fontAlgn="base" hangingPunct="1">
        <a:spcBef>
          <a:spcPct val="0"/>
        </a:spcBef>
        <a:spcAft>
          <a:spcPct val="0"/>
        </a:spcAft>
        <a:defRPr sz="2500">
          <a:solidFill>
            <a:schemeClr val="tx1"/>
          </a:solidFill>
          <a:latin typeface="+mn-lt"/>
          <a:ea typeface="+mn-ea"/>
          <a:cs typeface="+mn-cs"/>
          <a:sym typeface="Gill Sans" charset="0"/>
        </a:defRPr>
      </a:lvl8pPr>
      <a:lvl9pPr marL="1285763" algn="ctr" rtl="0" eaLnBrk="1" fontAlgn="base" hangingPunct="1">
        <a:spcBef>
          <a:spcPct val="0"/>
        </a:spcBef>
        <a:spcAft>
          <a:spcPct val="0"/>
        </a:spcAft>
        <a:defRPr sz="2500">
          <a:solidFill>
            <a:schemeClr val="tx1"/>
          </a:solidFill>
          <a:latin typeface="+mn-lt"/>
          <a:ea typeface="+mn-ea"/>
          <a:cs typeface="+mn-cs"/>
          <a:sym typeface="Gill Sans" charset="0"/>
        </a:defRPr>
      </a:lvl9pPr>
    </p:bodyStyle>
    <p:otherStyle>
      <a:defPPr>
        <a:defRPr lang="en-US"/>
      </a:defPPr>
      <a:lvl1pPr marL="0" algn="l" defTabSz="321440" rtl="0" eaLnBrk="1" latinLnBrk="0" hangingPunct="1">
        <a:defRPr sz="1300" kern="1200">
          <a:solidFill>
            <a:schemeClr val="tx1"/>
          </a:solidFill>
          <a:latin typeface="+mn-lt"/>
          <a:ea typeface="+mn-ea"/>
          <a:cs typeface="+mn-cs"/>
        </a:defRPr>
      </a:lvl1pPr>
      <a:lvl2pPr marL="321440" algn="l" defTabSz="321440" rtl="0" eaLnBrk="1" latinLnBrk="0" hangingPunct="1">
        <a:defRPr sz="1300" kern="1200">
          <a:solidFill>
            <a:schemeClr val="tx1"/>
          </a:solidFill>
          <a:latin typeface="+mn-lt"/>
          <a:ea typeface="+mn-ea"/>
          <a:cs typeface="+mn-cs"/>
        </a:defRPr>
      </a:lvl2pPr>
      <a:lvl3pPr marL="642882" algn="l" defTabSz="321440" rtl="0" eaLnBrk="1" latinLnBrk="0" hangingPunct="1">
        <a:defRPr sz="1300" kern="1200">
          <a:solidFill>
            <a:schemeClr val="tx1"/>
          </a:solidFill>
          <a:latin typeface="+mn-lt"/>
          <a:ea typeface="+mn-ea"/>
          <a:cs typeface="+mn-cs"/>
        </a:defRPr>
      </a:lvl3pPr>
      <a:lvl4pPr marL="964323" algn="l" defTabSz="321440" rtl="0" eaLnBrk="1" latinLnBrk="0" hangingPunct="1">
        <a:defRPr sz="1300" kern="1200">
          <a:solidFill>
            <a:schemeClr val="tx1"/>
          </a:solidFill>
          <a:latin typeface="+mn-lt"/>
          <a:ea typeface="+mn-ea"/>
          <a:cs typeface="+mn-cs"/>
        </a:defRPr>
      </a:lvl4pPr>
      <a:lvl5pPr marL="1285763" algn="l" defTabSz="321440" rtl="0" eaLnBrk="1" latinLnBrk="0" hangingPunct="1">
        <a:defRPr sz="1300" kern="1200">
          <a:solidFill>
            <a:schemeClr val="tx1"/>
          </a:solidFill>
          <a:latin typeface="+mn-lt"/>
          <a:ea typeface="+mn-ea"/>
          <a:cs typeface="+mn-cs"/>
        </a:defRPr>
      </a:lvl5pPr>
      <a:lvl6pPr marL="1607205" algn="l" defTabSz="321440" rtl="0" eaLnBrk="1" latinLnBrk="0" hangingPunct="1">
        <a:defRPr sz="1300" kern="1200">
          <a:solidFill>
            <a:schemeClr val="tx1"/>
          </a:solidFill>
          <a:latin typeface="+mn-lt"/>
          <a:ea typeface="+mn-ea"/>
          <a:cs typeface="+mn-cs"/>
        </a:defRPr>
      </a:lvl6pPr>
      <a:lvl7pPr marL="1928645" algn="l" defTabSz="321440" rtl="0" eaLnBrk="1" latinLnBrk="0" hangingPunct="1">
        <a:defRPr sz="1300" kern="1200">
          <a:solidFill>
            <a:schemeClr val="tx1"/>
          </a:solidFill>
          <a:latin typeface="+mn-lt"/>
          <a:ea typeface="+mn-ea"/>
          <a:cs typeface="+mn-cs"/>
        </a:defRPr>
      </a:lvl7pPr>
      <a:lvl8pPr marL="2250086" algn="l" defTabSz="321440" rtl="0" eaLnBrk="1" latinLnBrk="0" hangingPunct="1">
        <a:defRPr sz="1300" kern="1200">
          <a:solidFill>
            <a:schemeClr val="tx1"/>
          </a:solidFill>
          <a:latin typeface="+mn-lt"/>
          <a:ea typeface="+mn-ea"/>
          <a:cs typeface="+mn-cs"/>
        </a:defRPr>
      </a:lvl8pPr>
      <a:lvl9pPr marL="2571527" algn="l" defTabSz="321440" rtl="0" eaLnBrk="1" latinLnBrk="0" hangingPunct="1">
        <a:defRPr sz="13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19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hyperlink" Target="https://serc.carleton.edu/sp/library/twd/modes_engagement.html"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hyperlink" Target="http://healthpolicy.ucla.edu/chis/Pages/default.aspx"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hyperlink" Target="https://californiahealthline.org/news/dirty-air-and-disasters-sending-kids-to-the-er-for-asthma/"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hyperlink" Target="https://www.synapse.org/#!Synapse:syn8361748/wiki/415363"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www.meps.ahrq.gov/mepsweb/"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5254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2" y="198782"/>
            <a:ext cx="7772399" cy="1186987"/>
          </a:xfrm>
        </p:spPr>
        <p:txBody>
          <a:bodyPr/>
          <a:lstStyle/>
          <a:p>
            <a:r>
              <a:rPr lang="en-US" dirty="0" smtClean="0"/>
              <a:t>Data Literacy Competencies Matrix</a:t>
            </a:r>
            <a:endParaRPr lang="en-US" dirty="0"/>
          </a:p>
        </p:txBody>
      </p:sp>
      <p:sp>
        <p:nvSpPr>
          <p:cNvPr id="4" name="Slide Number Placeholder 3"/>
          <p:cNvSpPr>
            <a:spLocks noGrp="1"/>
          </p:cNvSpPr>
          <p:nvPr>
            <p:ph type="sldNum" sz="quarter" idx="4294967295"/>
          </p:nvPr>
        </p:nvSpPr>
        <p:spPr/>
        <p:txBody>
          <a:bodyPr/>
          <a:lstStyle/>
          <a:p>
            <a:fld id="{CA8D9AD5-F248-4919-864A-CFD76CC027D6}" type="slidenum">
              <a:rPr lang="en-US" smtClean="0"/>
              <a:pPr/>
              <a:t>10</a:t>
            </a:fld>
            <a:endParaRPr lang="en-US" dirty="0"/>
          </a:p>
        </p:txBody>
      </p:sp>
      <p:sp>
        <p:nvSpPr>
          <p:cNvPr id="6" name="TextBox 5"/>
          <p:cNvSpPr txBox="1"/>
          <p:nvPr/>
        </p:nvSpPr>
        <p:spPr>
          <a:xfrm>
            <a:off x="1061546" y="5665912"/>
            <a:ext cx="6934200" cy="523220"/>
          </a:xfrm>
          <a:prstGeom prst="rect">
            <a:avLst/>
          </a:prstGeom>
          <a:noFill/>
        </p:spPr>
        <p:txBody>
          <a:bodyPr wrap="square" rtlCol="0">
            <a:spAutoFit/>
          </a:bodyPr>
          <a:lstStyle/>
          <a:p>
            <a:pPr defTabSz="940591">
              <a:defRPr/>
            </a:pPr>
            <a:r>
              <a:rPr lang="en-US" sz="1400" dirty="0">
                <a:solidFill>
                  <a:srgbClr val="FFFFFF"/>
                </a:solidFill>
              </a:rPr>
              <a:t>http://dataliteracy.ca/wp-content/uploads/2016/04/Strategies-and-Best-Practices-for-Data-Literacy-Education.pdf</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429494880"/>
              </p:ext>
            </p:extLst>
          </p:nvPr>
        </p:nvGraphicFramePr>
        <p:xfrm>
          <a:off x="457200" y="2057400"/>
          <a:ext cx="3200400" cy="2143760"/>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3240123570"/>
                    </a:ext>
                  </a:extLst>
                </a:gridCol>
              </a:tblGrid>
              <a:tr h="0">
                <a:tc>
                  <a:txBody>
                    <a:bodyPr/>
                    <a:lstStyle/>
                    <a:p>
                      <a:r>
                        <a:rPr lang="en-US" dirty="0" smtClean="0">
                          <a:solidFill>
                            <a:srgbClr val="04233B"/>
                          </a:solidFill>
                        </a:rPr>
                        <a:t>Key Ability/Knowledge</a:t>
                      </a:r>
                      <a:r>
                        <a:rPr lang="en-US" baseline="0" dirty="0" smtClean="0">
                          <a:solidFill>
                            <a:srgbClr val="04233B"/>
                          </a:solidFill>
                        </a:rPr>
                        <a:t> Area</a:t>
                      </a:r>
                      <a:endParaRPr lang="en-US" dirty="0">
                        <a:solidFill>
                          <a:srgbClr val="04233B"/>
                        </a:solidFill>
                      </a:endParaRPr>
                    </a:p>
                  </a:txBody>
                  <a:tcPr>
                    <a:solidFill>
                      <a:srgbClr val="E2DFDD"/>
                    </a:solidFill>
                  </a:tcPr>
                </a:tc>
                <a:extLst>
                  <a:ext uri="{0D108BD9-81ED-4DB2-BD59-A6C34878D82A}">
                    <a16:rowId xmlns:a16="http://schemas.microsoft.com/office/drawing/2014/main" val="3040256517"/>
                  </a:ext>
                </a:extLst>
              </a:tr>
              <a:tr h="370840">
                <a:tc>
                  <a:txBody>
                    <a:bodyPr/>
                    <a:lstStyle/>
                    <a:p>
                      <a:r>
                        <a:rPr lang="en-US" dirty="0" smtClean="0">
                          <a:solidFill>
                            <a:schemeClr val="bg2">
                              <a:lumMod val="75000"/>
                            </a:schemeClr>
                          </a:solidFill>
                        </a:rPr>
                        <a:t>Conceptual Framework</a:t>
                      </a:r>
                      <a:endParaRPr lang="en-US" dirty="0">
                        <a:solidFill>
                          <a:schemeClr val="bg2">
                            <a:lumMod val="75000"/>
                          </a:schemeClr>
                        </a:solidFill>
                      </a:endParaRPr>
                    </a:p>
                  </a:txBody>
                  <a:tcPr>
                    <a:solidFill>
                      <a:srgbClr val="E2DFDD"/>
                    </a:solidFill>
                  </a:tcPr>
                </a:tc>
                <a:extLst>
                  <a:ext uri="{0D108BD9-81ED-4DB2-BD59-A6C34878D82A}">
                    <a16:rowId xmlns:a16="http://schemas.microsoft.com/office/drawing/2014/main" val="1104263502"/>
                  </a:ext>
                </a:extLst>
              </a:tr>
              <a:tr h="370840">
                <a:tc>
                  <a:txBody>
                    <a:bodyPr/>
                    <a:lstStyle/>
                    <a:p>
                      <a:pPr marL="0" algn="l" rtl="0" eaLnBrk="1" fontAlgn="t" latinLnBrk="0" hangingPunct="1">
                        <a:spcBef>
                          <a:spcPts val="0"/>
                        </a:spcBef>
                        <a:spcAft>
                          <a:spcPts val="0"/>
                        </a:spcAft>
                      </a:pPr>
                      <a:r>
                        <a:rPr lang="en-US" sz="1300" b="0" i="0" u="none" strike="noStrike" kern="1200" dirty="0">
                          <a:solidFill>
                            <a:schemeClr val="bg2">
                              <a:lumMod val="75000"/>
                            </a:schemeClr>
                          </a:solidFill>
                          <a:effectLst/>
                          <a:latin typeface="Georgia" panose="02040502050405020303" pitchFamily="18" charset="0"/>
                        </a:rPr>
                        <a:t>Data</a:t>
                      </a:r>
                      <a:r>
                        <a:rPr lang="en-US" sz="1300" b="0" i="0" u="none" strike="noStrike" kern="1200" baseline="0" dirty="0">
                          <a:solidFill>
                            <a:schemeClr val="bg2">
                              <a:lumMod val="75000"/>
                            </a:schemeClr>
                          </a:solidFill>
                          <a:effectLst/>
                          <a:latin typeface="Georgia" panose="02040502050405020303" pitchFamily="18" charset="0"/>
                        </a:rPr>
                        <a:t> Collection</a:t>
                      </a:r>
                      <a:endParaRPr lang="en-US" sz="1800" b="0" i="0" u="none" strike="noStrike" dirty="0">
                        <a:solidFill>
                          <a:schemeClr val="bg2">
                            <a:lumMod val="75000"/>
                          </a:schemeClr>
                        </a:solidFill>
                        <a:effectLst/>
                        <a:latin typeface="Arial" panose="020B0604020202020204" pitchFamily="34" charset="0"/>
                      </a:endParaRPr>
                    </a:p>
                  </a:txBody>
                  <a:tcPr>
                    <a:solidFill>
                      <a:srgbClr val="E2DFDD"/>
                    </a:solidFill>
                  </a:tcPr>
                </a:tc>
                <a:extLst>
                  <a:ext uri="{0D108BD9-81ED-4DB2-BD59-A6C34878D82A}">
                    <a16:rowId xmlns:a16="http://schemas.microsoft.com/office/drawing/2014/main" val="389857250"/>
                  </a:ext>
                </a:extLst>
              </a:tr>
              <a:tr h="370840">
                <a:tc>
                  <a:txBody>
                    <a:bodyPr/>
                    <a:lstStyle/>
                    <a:p>
                      <a:pPr marL="0" algn="l" rtl="0" eaLnBrk="1" fontAlgn="t" latinLnBrk="0" hangingPunct="1">
                        <a:spcBef>
                          <a:spcPts val="0"/>
                        </a:spcBef>
                        <a:spcAft>
                          <a:spcPts val="0"/>
                        </a:spcAft>
                      </a:pPr>
                      <a:r>
                        <a:rPr lang="en-US" sz="1300" b="0" i="0" u="none" strike="noStrike" kern="1200" dirty="0">
                          <a:solidFill>
                            <a:schemeClr val="bg2">
                              <a:lumMod val="75000"/>
                            </a:schemeClr>
                          </a:solidFill>
                          <a:effectLst/>
                          <a:latin typeface="Georgia" panose="02040502050405020303" pitchFamily="18" charset="0"/>
                        </a:rPr>
                        <a:t>Data Management</a:t>
                      </a:r>
                      <a:endParaRPr lang="en-US" sz="1800" b="0" i="0" u="none" strike="noStrike" dirty="0">
                        <a:solidFill>
                          <a:schemeClr val="bg2">
                            <a:lumMod val="75000"/>
                          </a:schemeClr>
                        </a:solidFill>
                        <a:effectLst/>
                        <a:latin typeface="Arial" panose="020B0604020202020204" pitchFamily="34" charset="0"/>
                      </a:endParaRPr>
                    </a:p>
                  </a:txBody>
                  <a:tcPr>
                    <a:solidFill>
                      <a:srgbClr val="E2DFDD"/>
                    </a:solidFill>
                  </a:tcPr>
                </a:tc>
                <a:extLst>
                  <a:ext uri="{0D108BD9-81ED-4DB2-BD59-A6C34878D82A}">
                    <a16:rowId xmlns:a16="http://schemas.microsoft.com/office/drawing/2014/main" val="3941852713"/>
                  </a:ext>
                </a:extLst>
              </a:tr>
              <a:tr h="370840">
                <a:tc>
                  <a:txBody>
                    <a:bodyPr/>
                    <a:lstStyle/>
                    <a:p>
                      <a:pPr marL="0" algn="l" rtl="0" eaLnBrk="1" fontAlgn="t" latinLnBrk="0" hangingPunct="1">
                        <a:spcBef>
                          <a:spcPts val="0"/>
                        </a:spcBef>
                        <a:spcAft>
                          <a:spcPts val="0"/>
                        </a:spcAft>
                      </a:pPr>
                      <a:r>
                        <a:rPr lang="en-US" sz="1300" b="1" i="0" u="none" strike="noStrike" kern="1200" dirty="0">
                          <a:solidFill>
                            <a:schemeClr val="tx1">
                              <a:lumMod val="50000"/>
                            </a:schemeClr>
                          </a:solidFill>
                          <a:effectLst/>
                          <a:latin typeface="Georgia" panose="02040502050405020303" pitchFamily="18" charset="0"/>
                        </a:rPr>
                        <a:t>Data Evaluation</a:t>
                      </a:r>
                      <a:endParaRPr lang="en-US" sz="1800" b="1" i="0" u="none" strike="noStrike" dirty="0">
                        <a:solidFill>
                          <a:schemeClr val="tx1">
                            <a:lumMod val="50000"/>
                          </a:schemeClr>
                        </a:solidFill>
                        <a:effectLst/>
                        <a:latin typeface="Arial" panose="020B0604020202020204" pitchFamily="34" charset="0"/>
                      </a:endParaRPr>
                    </a:p>
                  </a:txBody>
                  <a:tcPr>
                    <a:solidFill>
                      <a:srgbClr val="E2DFDD"/>
                    </a:solidFill>
                  </a:tcPr>
                </a:tc>
                <a:extLst>
                  <a:ext uri="{0D108BD9-81ED-4DB2-BD59-A6C34878D82A}">
                    <a16:rowId xmlns:a16="http://schemas.microsoft.com/office/drawing/2014/main" val="5359376"/>
                  </a:ext>
                </a:extLst>
              </a:tr>
              <a:tr h="370840">
                <a:tc>
                  <a:txBody>
                    <a:bodyPr/>
                    <a:lstStyle/>
                    <a:p>
                      <a:pPr marL="0" algn="l" rtl="0" eaLnBrk="1" fontAlgn="t" latinLnBrk="0" hangingPunct="1">
                        <a:spcBef>
                          <a:spcPts val="0"/>
                        </a:spcBef>
                        <a:spcAft>
                          <a:spcPts val="0"/>
                        </a:spcAft>
                      </a:pPr>
                      <a:r>
                        <a:rPr lang="en-US" sz="1300" b="0" i="0" u="none" strike="noStrike" kern="1200" dirty="0">
                          <a:solidFill>
                            <a:schemeClr val="bg2">
                              <a:lumMod val="75000"/>
                            </a:schemeClr>
                          </a:solidFill>
                          <a:effectLst/>
                          <a:latin typeface="Georgia" panose="02040502050405020303" pitchFamily="18" charset="0"/>
                        </a:rPr>
                        <a:t>Data Application</a:t>
                      </a:r>
                      <a:endParaRPr lang="en-US" sz="1800" b="0" i="0" u="none" strike="noStrike" dirty="0">
                        <a:solidFill>
                          <a:schemeClr val="bg2">
                            <a:lumMod val="75000"/>
                          </a:schemeClr>
                        </a:solidFill>
                        <a:effectLst/>
                        <a:latin typeface="Arial" panose="020B0604020202020204" pitchFamily="34" charset="0"/>
                      </a:endParaRPr>
                    </a:p>
                  </a:txBody>
                  <a:tcPr>
                    <a:solidFill>
                      <a:srgbClr val="E2DFDD"/>
                    </a:solidFill>
                  </a:tcPr>
                </a:tc>
                <a:extLst>
                  <a:ext uri="{0D108BD9-81ED-4DB2-BD59-A6C34878D82A}">
                    <a16:rowId xmlns:a16="http://schemas.microsoft.com/office/drawing/2014/main" val="3760084517"/>
                  </a:ext>
                </a:extLst>
              </a:tr>
            </a:tbl>
          </a:graphicData>
        </a:graphic>
      </p:graphicFrame>
      <p:graphicFrame>
        <p:nvGraphicFramePr>
          <p:cNvPr id="8" name="Content Placeholder 2"/>
          <p:cNvGraphicFramePr>
            <a:graphicFrameLocks/>
          </p:cNvGraphicFramePr>
          <p:nvPr>
            <p:extLst>
              <p:ext uri="{D42A27DB-BD31-4B8C-83A1-F6EECF244321}">
                <p14:modId xmlns:p14="http://schemas.microsoft.com/office/powerpoint/2010/main" val="1942265060"/>
              </p:ext>
            </p:extLst>
          </p:nvPr>
        </p:nvGraphicFramePr>
        <p:xfrm>
          <a:off x="4390405" y="1470278"/>
          <a:ext cx="3200400" cy="660400"/>
        </p:xfrm>
        <a:graphic>
          <a:graphicData uri="http://schemas.openxmlformats.org/drawingml/2006/table">
            <a:tbl>
              <a:tblPr firstRow="1" bandRow="1">
                <a:tableStyleId>{93296810-A885-4BE3-A3E7-6D5BEEA58F35}</a:tableStyleId>
              </a:tblPr>
              <a:tblGrid>
                <a:gridCol w="3200400">
                  <a:extLst>
                    <a:ext uri="{9D8B030D-6E8A-4147-A177-3AD203B41FA5}">
                      <a16:colId xmlns:a16="http://schemas.microsoft.com/office/drawing/2014/main" val="3240123570"/>
                    </a:ext>
                  </a:extLst>
                </a:gridCol>
              </a:tblGrid>
              <a:tr h="0">
                <a:tc>
                  <a:txBody>
                    <a:bodyPr/>
                    <a:lstStyle/>
                    <a:p>
                      <a:r>
                        <a:rPr lang="en-US" dirty="0" smtClean="0"/>
                        <a:t>Core</a:t>
                      </a:r>
                      <a:r>
                        <a:rPr lang="en-US" baseline="0" dirty="0" smtClean="0"/>
                        <a:t> Competencies</a:t>
                      </a:r>
                      <a:endParaRPr lang="en-US" dirty="0">
                        <a:solidFill>
                          <a:srgbClr val="FFFFFF"/>
                        </a:solidFill>
                      </a:endParaRPr>
                    </a:p>
                  </a:txBody>
                  <a:tcPr/>
                </a:tc>
                <a:extLst>
                  <a:ext uri="{0D108BD9-81ED-4DB2-BD59-A6C34878D82A}">
                    <a16:rowId xmlns:a16="http://schemas.microsoft.com/office/drawing/2014/main" val="3040256517"/>
                  </a:ext>
                </a:extLst>
              </a:tr>
              <a:tr h="370840">
                <a:tc>
                  <a:txBody>
                    <a:bodyPr/>
                    <a:lstStyle/>
                    <a:p>
                      <a:r>
                        <a:rPr lang="en-US" dirty="0" smtClean="0"/>
                        <a:t>Data Tools</a:t>
                      </a:r>
                      <a:endParaRPr lang="en-US" dirty="0">
                        <a:solidFill>
                          <a:srgbClr val="04233B"/>
                        </a:solidFill>
                      </a:endParaRPr>
                    </a:p>
                  </a:txBody>
                  <a:tcPr/>
                </a:tc>
                <a:extLst>
                  <a:ext uri="{0D108BD9-81ED-4DB2-BD59-A6C34878D82A}">
                    <a16:rowId xmlns:a16="http://schemas.microsoft.com/office/drawing/2014/main" val="2305460004"/>
                  </a:ext>
                </a:extLst>
              </a:tr>
            </a:tbl>
          </a:graphicData>
        </a:graphic>
      </p:graphicFrame>
      <p:graphicFrame>
        <p:nvGraphicFramePr>
          <p:cNvPr id="7" name="Content Placeholder 2"/>
          <p:cNvGraphicFramePr>
            <a:graphicFrameLocks/>
          </p:cNvGraphicFramePr>
          <p:nvPr>
            <p:extLst>
              <p:ext uri="{D42A27DB-BD31-4B8C-83A1-F6EECF244321}">
                <p14:modId xmlns:p14="http://schemas.microsoft.com/office/powerpoint/2010/main" val="3346775404"/>
              </p:ext>
            </p:extLst>
          </p:nvPr>
        </p:nvGraphicFramePr>
        <p:xfrm>
          <a:off x="4404176" y="2524155"/>
          <a:ext cx="3200400" cy="2748280"/>
        </p:xfrm>
        <a:graphic>
          <a:graphicData uri="http://schemas.openxmlformats.org/drawingml/2006/table">
            <a:tbl>
              <a:tblPr firstRow="1" bandRow="1">
                <a:tableStyleId>{00A15C55-8517-42AA-B614-E9B94910E393}</a:tableStyleId>
              </a:tblPr>
              <a:tblGrid>
                <a:gridCol w="3200400">
                  <a:extLst>
                    <a:ext uri="{9D8B030D-6E8A-4147-A177-3AD203B41FA5}">
                      <a16:colId xmlns:a16="http://schemas.microsoft.com/office/drawing/2014/main" val="3240123570"/>
                    </a:ext>
                  </a:extLst>
                </a:gridCol>
              </a:tblGrid>
              <a:tr h="213360">
                <a:tc>
                  <a:txBody>
                    <a:bodyPr/>
                    <a:lstStyle/>
                    <a:p>
                      <a:r>
                        <a:rPr lang="en-US" dirty="0" smtClean="0">
                          <a:solidFill>
                            <a:srgbClr val="FFFFFF"/>
                          </a:solidFill>
                        </a:rPr>
                        <a:t>Core </a:t>
                      </a:r>
                      <a:r>
                        <a:rPr lang="en-US" baseline="0" dirty="0" smtClean="0">
                          <a:solidFill>
                            <a:srgbClr val="FFFFFF"/>
                          </a:solidFill>
                        </a:rPr>
                        <a:t>Competencies</a:t>
                      </a:r>
                      <a:endParaRPr lang="en-US" dirty="0">
                        <a:solidFill>
                          <a:srgbClr val="FFFFFF"/>
                        </a:solidFill>
                      </a:endParaRPr>
                    </a:p>
                  </a:txBody>
                  <a:tcPr/>
                </a:tc>
                <a:extLst>
                  <a:ext uri="{0D108BD9-81ED-4DB2-BD59-A6C34878D82A}">
                    <a16:rowId xmlns:a16="http://schemas.microsoft.com/office/drawing/2014/main" val="3040256517"/>
                  </a:ext>
                </a:extLst>
              </a:tr>
              <a:tr h="370840">
                <a:tc>
                  <a:txBody>
                    <a:bodyPr/>
                    <a:lstStyle/>
                    <a:p>
                      <a:r>
                        <a:rPr lang="en-US" dirty="0" smtClean="0"/>
                        <a:t>Basic</a:t>
                      </a:r>
                      <a:r>
                        <a:rPr lang="en-US" baseline="0" dirty="0" smtClean="0"/>
                        <a:t> Data Analysis</a:t>
                      </a:r>
                      <a:endParaRPr lang="en-US" dirty="0">
                        <a:solidFill>
                          <a:srgbClr val="04233B"/>
                        </a:solidFill>
                      </a:endParaRPr>
                    </a:p>
                  </a:txBody>
                  <a:tcPr/>
                </a:tc>
                <a:extLst>
                  <a:ext uri="{0D108BD9-81ED-4DB2-BD59-A6C34878D82A}">
                    <a16:rowId xmlns:a16="http://schemas.microsoft.com/office/drawing/2014/main" val="1104263502"/>
                  </a:ext>
                </a:extLst>
              </a:tr>
              <a:tr h="370840">
                <a:tc>
                  <a:txBody>
                    <a:bodyPr/>
                    <a:lstStyle/>
                    <a:p>
                      <a:r>
                        <a:rPr lang="en-US" dirty="0" smtClean="0"/>
                        <a:t>Data Interpretation</a:t>
                      </a:r>
                      <a:r>
                        <a:rPr lang="en-US" baseline="0" dirty="0" smtClean="0"/>
                        <a:t> (Understanding Data)</a:t>
                      </a:r>
                      <a:endParaRPr lang="en-US" dirty="0">
                        <a:solidFill>
                          <a:srgbClr val="04233B"/>
                        </a:solidFill>
                      </a:endParaRPr>
                    </a:p>
                  </a:txBody>
                  <a:tcPr/>
                </a:tc>
                <a:extLst>
                  <a:ext uri="{0D108BD9-81ED-4DB2-BD59-A6C34878D82A}">
                    <a16:rowId xmlns:a16="http://schemas.microsoft.com/office/drawing/2014/main" val="3441532431"/>
                  </a:ext>
                </a:extLst>
              </a:tr>
              <a:tr h="370840">
                <a:tc>
                  <a:txBody>
                    <a:bodyPr/>
                    <a:lstStyle/>
                    <a:p>
                      <a:r>
                        <a:rPr lang="en-US" dirty="0" smtClean="0"/>
                        <a:t>Identifying Problems Using</a:t>
                      </a:r>
                      <a:r>
                        <a:rPr lang="en-US" baseline="0" dirty="0" smtClean="0"/>
                        <a:t> Data</a:t>
                      </a:r>
                      <a:endParaRPr lang="en-US" dirty="0">
                        <a:solidFill>
                          <a:srgbClr val="04233B"/>
                        </a:solidFill>
                      </a:endParaRPr>
                    </a:p>
                  </a:txBody>
                  <a:tcPr/>
                </a:tc>
                <a:extLst>
                  <a:ext uri="{0D108BD9-81ED-4DB2-BD59-A6C34878D82A}">
                    <a16:rowId xmlns:a16="http://schemas.microsoft.com/office/drawing/2014/main" val="2244207576"/>
                  </a:ext>
                </a:extLst>
              </a:tr>
              <a:tr h="370840">
                <a:tc>
                  <a:txBody>
                    <a:bodyPr/>
                    <a:lstStyle/>
                    <a:p>
                      <a:r>
                        <a:rPr lang="en-US" dirty="0" smtClean="0"/>
                        <a:t>Data Visualization</a:t>
                      </a:r>
                      <a:endParaRPr lang="en-US" dirty="0">
                        <a:solidFill>
                          <a:srgbClr val="04233B"/>
                        </a:solidFill>
                      </a:endParaRPr>
                    </a:p>
                  </a:txBody>
                  <a:tcPr/>
                </a:tc>
                <a:extLst>
                  <a:ext uri="{0D108BD9-81ED-4DB2-BD59-A6C34878D82A}">
                    <a16:rowId xmlns:a16="http://schemas.microsoft.com/office/drawing/2014/main" val="16034503"/>
                  </a:ext>
                </a:extLst>
              </a:tr>
              <a:tr h="370840">
                <a:tc>
                  <a:txBody>
                    <a:bodyPr/>
                    <a:lstStyle/>
                    <a:p>
                      <a:r>
                        <a:rPr lang="en-US" dirty="0" smtClean="0"/>
                        <a:t>Presenting Data (Verbally)</a:t>
                      </a:r>
                      <a:endParaRPr lang="en-US" dirty="0">
                        <a:solidFill>
                          <a:srgbClr val="04233B"/>
                        </a:solidFill>
                      </a:endParaRPr>
                    </a:p>
                  </a:txBody>
                  <a:tcPr/>
                </a:tc>
                <a:extLst>
                  <a:ext uri="{0D108BD9-81ED-4DB2-BD59-A6C34878D82A}">
                    <a16:rowId xmlns:a16="http://schemas.microsoft.com/office/drawing/2014/main" val="1788125969"/>
                  </a:ext>
                </a:extLst>
              </a:tr>
              <a:tr h="370840">
                <a:tc>
                  <a:txBody>
                    <a:bodyPr/>
                    <a:lstStyle/>
                    <a:p>
                      <a:r>
                        <a:rPr lang="en-US" dirty="0" smtClean="0"/>
                        <a:t>Data Driven Decisions</a:t>
                      </a:r>
                    </a:p>
                    <a:p>
                      <a:r>
                        <a:rPr lang="en-US" dirty="0" smtClean="0"/>
                        <a:t>Making (based on the data)</a:t>
                      </a:r>
                      <a:endParaRPr lang="en-US" dirty="0">
                        <a:solidFill>
                          <a:srgbClr val="04233B"/>
                        </a:solidFill>
                      </a:endParaRPr>
                    </a:p>
                  </a:txBody>
                  <a:tcPr/>
                </a:tc>
                <a:extLst>
                  <a:ext uri="{0D108BD9-81ED-4DB2-BD59-A6C34878D82A}">
                    <a16:rowId xmlns:a16="http://schemas.microsoft.com/office/drawing/2014/main" val="1397981776"/>
                  </a:ext>
                </a:extLst>
              </a:tr>
            </a:tbl>
          </a:graphicData>
        </a:graphic>
      </p:graphicFrame>
    </p:spTree>
    <p:extLst>
      <p:ext uri="{BB962C8B-B14F-4D97-AF65-F5344CB8AC3E}">
        <p14:creationId xmlns:p14="http://schemas.microsoft.com/office/powerpoint/2010/main" val="327038200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2" y="198782"/>
            <a:ext cx="7772399" cy="1186987"/>
          </a:xfrm>
        </p:spPr>
        <p:txBody>
          <a:bodyPr/>
          <a:lstStyle/>
          <a:p>
            <a:r>
              <a:rPr lang="en-US" dirty="0" smtClean="0"/>
              <a:t>Data Literacy Competencies Matrix</a:t>
            </a:r>
            <a:endParaRPr lang="en-US" dirty="0"/>
          </a:p>
        </p:txBody>
      </p:sp>
      <p:sp>
        <p:nvSpPr>
          <p:cNvPr id="4" name="Slide Number Placeholder 3"/>
          <p:cNvSpPr>
            <a:spLocks noGrp="1"/>
          </p:cNvSpPr>
          <p:nvPr>
            <p:ph type="sldNum" sz="quarter" idx="4294967295"/>
          </p:nvPr>
        </p:nvSpPr>
        <p:spPr/>
        <p:txBody>
          <a:bodyPr/>
          <a:lstStyle/>
          <a:p>
            <a:fld id="{CA8D9AD5-F248-4919-864A-CFD76CC027D6}" type="slidenum">
              <a:rPr lang="en-US" smtClean="0"/>
              <a:pPr/>
              <a:t>11</a:t>
            </a:fld>
            <a:endParaRPr lang="en-US" dirty="0"/>
          </a:p>
        </p:txBody>
      </p:sp>
      <p:sp>
        <p:nvSpPr>
          <p:cNvPr id="6" name="TextBox 5"/>
          <p:cNvSpPr txBox="1"/>
          <p:nvPr/>
        </p:nvSpPr>
        <p:spPr>
          <a:xfrm>
            <a:off x="1061546" y="5665912"/>
            <a:ext cx="6934200" cy="523220"/>
          </a:xfrm>
          <a:prstGeom prst="rect">
            <a:avLst/>
          </a:prstGeom>
          <a:noFill/>
        </p:spPr>
        <p:txBody>
          <a:bodyPr wrap="square" rtlCol="0">
            <a:spAutoFit/>
          </a:bodyPr>
          <a:lstStyle/>
          <a:p>
            <a:pPr defTabSz="940591">
              <a:defRPr/>
            </a:pPr>
            <a:r>
              <a:rPr lang="en-US" sz="1400" dirty="0">
                <a:solidFill>
                  <a:srgbClr val="FFFFFF"/>
                </a:solidFill>
              </a:rPr>
              <a:t>http://dataliteracy.ca/wp-content/uploads/2016/04/Strategies-and-Best-Practices-for-Data-Literacy-Education.pdf</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81541251"/>
              </p:ext>
            </p:extLst>
          </p:nvPr>
        </p:nvGraphicFramePr>
        <p:xfrm>
          <a:off x="457200" y="2057400"/>
          <a:ext cx="3200400" cy="2062480"/>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3240123570"/>
                    </a:ext>
                  </a:extLst>
                </a:gridCol>
              </a:tblGrid>
              <a:tr h="0">
                <a:tc>
                  <a:txBody>
                    <a:bodyPr/>
                    <a:lstStyle/>
                    <a:p>
                      <a:r>
                        <a:rPr lang="en-US" dirty="0" smtClean="0">
                          <a:solidFill>
                            <a:schemeClr val="tx1">
                              <a:lumMod val="50000"/>
                            </a:schemeClr>
                          </a:solidFill>
                        </a:rPr>
                        <a:t>Key Ability/Knowledge</a:t>
                      </a:r>
                      <a:r>
                        <a:rPr lang="en-US" baseline="0" dirty="0" smtClean="0">
                          <a:solidFill>
                            <a:schemeClr val="tx1">
                              <a:lumMod val="50000"/>
                            </a:schemeClr>
                          </a:solidFill>
                        </a:rPr>
                        <a:t> Area</a:t>
                      </a:r>
                      <a:endParaRPr lang="en-US" dirty="0">
                        <a:solidFill>
                          <a:schemeClr val="tx1">
                            <a:lumMod val="50000"/>
                          </a:schemeClr>
                        </a:solidFill>
                      </a:endParaRPr>
                    </a:p>
                  </a:txBody>
                  <a:tcPr>
                    <a:solidFill>
                      <a:schemeClr val="bg2">
                        <a:lumMod val="60000"/>
                        <a:lumOff val="40000"/>
                      </a:schemeClr>
                    </a:solidFill>
                  </a:tcPr>
                </a:tc>
                <a:extLst>
                  <a:ext uri="{0D108BD9-81ED-4DB2-BD59-A6C34878D82A}">
                    <a16:rowId xmlns:a16="http://schemas.microsoft.com/office/drawing/2014/main" val="3040256517"/>
                  </a:ext>
                </a:extLst>
              </a:tr>
              <a:tr h="370840">
                <a:tc>
                  <a:txBody>
                    <a:bodyPr/>
                    <a:lstStyle/>
                    <a:p>
                      <a:r>
                        <a:rPr lang="en-US" dirty="0" smtClean="0">
                          <a:solidFill>
                            <a:schemeClr val="bg2">
                              <a:lumMod val="75000"/>
                            </a:schemeClr>
                          </a:solidFill>
                        </a:rPr>
                        <a:t>Conceptual Framework</a:t>
                      </a:r>
                      <a:endParaRPr lang="en-US" dirty="0">
                        <a:solidFill>
                          <a:schemeClr val="bg2">
                            <a:lumMod val="75000"/>
                          </a:schemeClr>
                        </a:solidFill>
                      </a:endParaRPr>
                    </a:p>
                  </a:txBody>
                  <a:tcPr/>
                </a:tc>
                <a:extLst>
                  <a:ext uri="{0D108BD9-81ED-4DB2-BD59-A6C34878D82A}">
                    <a16:rowId xmlns:a16="http://schemas.microsoft.com/office/drawing/2014/main" val="1104263502"/>
                  </a:ext>
                </a:extLst>
              </a:tr>
              <a:tr h="370840">
                <a:tc>
                  <a:txBody>
                    <a:bodyPr/>
                    <a:lstStyle/>
                    <a:p>
                      <a:pPr marL="0" algn="l" rtl="0" eaLnBrk="1" fontAlgn="t" latinLnBrk="0" hangingPunct="1">
                        <a:spcBef>
                          <a:spcPts val="0"/>
                        </a:spcBef>
                        <a:spcAft>
                          <a:spcPts val="0"/>
                        </a:spcAft>
                      </a:pPr>
                      <a:r>
                        <a:rPr lang="en-US" sz="1300" b="0" i="0" u="none" strike="noStrike" kern="1200" dirty="0">
                          <a:solidFill>
                            <a:schemeClr val="bg2">
                              <a:lumMod val="75000"/>
                            </a:schemeClr>
                          </a:solidFill>
                          <a:effectLst/>
                          <a:latin typeface="Georgia" panose="02040502050405020303" pitchFamily="18" charset="0"/>
                        </a:rPr>
                        <a:t>Data</a:t>
                      </a:r>
                      <a:r>
                        <a:rPr lang="en-US" sz="1300" b="0" i="0" u="none" strike="noStrike" kern="1200" baseline="0" dirty="0">
                          <a:solidFill>
                            <a:schemeClr val="bg2">
                              <a:lumMod val="75000"/>
                            </a:schemeClr>
                          </a:solidFill>
                          <a:effectLst/>
                          <a:latin typeface="Georgia" panose="02040502050405020303" pitchFamily="18" charset="0"/>
                        </a:rPr>
                        <a:t> Collection</a:t>
                      </a:r>
                      <a:endParaRPr lang="en-US" sz="1800" b="0" i="0" u="none" strike="noStrike" dirty="0">
                        <a:solidFill>
                          <a:schemeClr val="bg2">
                            <a:lumMod val="75000"/>
                          </a:schemeClr>
                        </a:solidFill>
                        <a:effectLst/>
                        <a:latin typeface="Arial" panose="020B0604020202020204" pitchFamily="34" charset="0"/>
                      </a:endParaRPr>
                    </a:p>
                  </a:txBody>
                  <a:tcPr/>
                </a:tc>
                <a:extLst>
                  <a:ext uri="{0D108BD9-81ED-4DB2-BD59-A6C34878D82A}">
                    <a16:rowId xmlns:a16="http://schemas.microsoft.com/office/drawing/2014/main" val="389857250"/>
                  </a:ext>
                </a:extLst>
              </a:tr>
              <a:tr h="370840">
                <a:tc>
                  <a:txBody>
                    <a:bodyPr/>
                    <a:lstStyle/>
                    <a:p>
                      <a:pPr marL="0" algn="l" rtl="0" eaLnBrk="1" fontAlgn="t" latinLnBrk="0" hangingPunct="1">
                        <a:spcBef>
                          <a:spcPts val="0"/>
                        </a:spcBef>
                        <a:spcAft>
                          <a:spcPts val="0"/>
                        </a:spcAft>
                      </a:pPr>
                      <a:r>
                        <a:rPr lang="en-US" sz="1300" b="0" i="0" u="none" strike="noStrike" kern="1200" dirty="0">
                          <a:solidFill>
                            <a:schemeClr val="bg2">
                              <a:lumMod val="75000"/>
                            </a:schemeClr>
                          </a:solidFill>
                          <a:effectLst/>
                          <a:latin typeface="Georgia" panose="02040502050405020303" pitchFamily="18" charset="0"/>
                        </a:rPr>
                        <a:t>Data Management</a:t>
                      </a:r>
                      <a:endParaRPr lang="en-US" sz="1800" b="0" i="0" u="none" strike="noStrike" dirty="0">
                        <a:solidFill>
                          <a:schemeClr val="bg2">
                            <a:lumMod val="75000"/>
                          </a:schemeClr>
                        </a:solidFill>
                        <a:effectLst/>
                        <a:latin typeface="Arial" panose="020B0604020202020204" pitchFamily="34" charset="0"/>
                      </a:endParaRPr>
                    </a:p>
                  </a:txBody>
                  <a:tcPr/>
                </a:tc>
                <a:extLst>
                  <a:ext uri="{0D108BD9-81ED-4DB2-BD59-A6C34878D82A}">
                    <a16:rowId xmlns:a16="http://schemas.microsoft.com/office/drawing/2014/main" val="3941852713"/>
                  </a:ext>
                </a:extLst>
              </a:tr>
              <a:tr h="198120">
                <a:tc>
                  <a:txBody>
                    <a:bodyPr/>
                    <a:lstStyle/>
                    <a:p>
                      <a:pPr marL="0" algn="l" rtl="0" eaLnBrk="1" fontAlgn="t" latinLnBrk="0" hangingPunct="1">
                        <a:spcBef>
                          <a:spcPts val="0"/>
                        </a:spcBef>
                        <a:spcAft>
                          <a:spcPts val="0"/>
                        </a:spcAft>
                      </a:pPr>
                      <a:r>
                        <a:rPr lang="en-US" sz="1300" b="0" i="0" u="none" strike="noStrike" kern="1200" dirty="0">
                          <a:solidFill>
                            <a:schemeClr val="bg2">
                              <a:lumMod val="75000"/>
                            </a:schemeClr>
                          </a:solidFill>
                          <a:effectLst/>
                          <a:latin typeface="Georgia" panose="02040502050405020303" pitchFamily="18" charset="0"/>
                        </a:rPr>
                        <a:t>Data Evaluation</a:t>
                      </a:r>
                      <a:endParaRPr lang="en-US" sz="1800" b="0" i="0" u="none" strike="noStrike" dirty="0">
                        <a:solidFill>
                          <a:schemeClr val="bg2">
                            <a:lumMod val="75000"/>
                          </a:schemeClr>
                        </a:solidFill>
                        <a:effectLst/>
                        <a:latin typeface="Arial" panose="020B0604020202020204" pitchFamily="34" charset="0"/>
                      </a:endParaRPr>
                    </a:p>
                  </a:txBody>
                  <a:tcPr/>
                </a:tc>
                <a:extLst>
                  <a:ext uri="{0D108BD9-81ED-4DB2-BD59-A6C34878D82A}">
                    <a16:rowId xmlns:a16="http://schemas.microsoft.com/office/drawing/2014/main" val="5359376"/>
                  </a:ext>
                </a:extLst>
              </a:tr>
              <a:tr h="370840">
                <a:tc>
                  <a:txBody>
                    <a:bodyPr/>
                    <a:lstStyle/>
                    <a:p>
                      <a:pPr marL="0" algn="l" rtl="0" eaLnBrk="1" fontAlgn="t" latinLnBrk="0" hangingPunct="1">
                        <a:spcBef>
                          <a:spcPts val="0"/>
                        </a:spcBef>
                        <a:spcAft>
                          <a:spcPts val="0"/>
                        </a:spcAft>
                      </a:pPr>
                      <a:r>
                        <a:rPr lang="en-US" sz="1300" b="1" i="0" u="none" strike="noStrike" kern="1200" dirty="0">
                          <a:solidFill>
                            <a:srgbClr val="04233B"/>
                          </a:solidFill>
                          <a:effectLst/>
                          <a:latin typeface="Georgia" panose="02040502050405020303" pitchFamily="18" charset="0"/>
                        </a:rPr>
                        <a:t>Data Application</a:t>
                      </a:r>
                      <a:endParaRPr lang="en-US" sz="1800" b="1" i="0" u="none" strike="noStrike" dirty="0">
                        <a:effectLst/>
                        <a:latin typeface="Arial" panose="020B0604020202020204" pitchFamily="34" charset="0"/>
                      </a:endParaRPr>
                    </a:p>
                  </a:txBody>
                  <a:tcPr/>
                </a:tc>
                <a:extLst>
                  <a:ext uri="{0D108BD9-81ED-4DB2-BD59-A6C34878D82A}">
                    <a16:rowId xmlns:a16="http://schemas.microsoft.com/office/drawing/2014/main" val="3760084517"/>
                  </a:ext>
                </a:extLst>
              </a:tr>
            </a:tbl>
          </a:graphicData>
        </a:graphic>
      </p:graphicFrame>
      <p:graphicFrame>
        <p:nvGraphicFramePr>
          <p:cNvPr id="8" name="Content Placeholder 2"/>
          <p:cNvGraphicFramePr>
            <a:graphicFrameLocks/>
          </p:cNvGraphicFramePr>
          <p:nvPr>
            <p:extLst>
              <p:ext uri="{D42A27DB-BD31-4B8C-83A1-F6EECF244321}">
                <p14:modId xmlns:p14="http://schemas.microsoft.com/office/powerpoint/2010/main" val="3911626287"/>
              </p:ext>
            </p:extLst>
          </p:nvPr>
        </p:nvGraphicFramePr>
        <p:xfrm>
          <a:off x="4343400" y="3216628"/>
          <a:ext cx="3200400" cy="1031240"/>
        </p:xfrm>
        <a:graphic>
          <a:graphicData uri="http://schemas.openxmlformats.org/drawingml/2006/table">
            <a:tbl>
              <a:tblPr firstRow="1" bandRow="1">
                <a:tableStyleId>{00A15C55-8517-42AA-B614-E9B94910E393}</a:tableStyleId>
              </a:tblPr>
              <a:tblGrid>
                <a:gridCol w="3200400">
                  <a:extLst>
                    <a:ext uri="{9D8B030D-6E8A-4147-A177-3AD203B41FA5}">
                      <a16:colId xmlns:a16="http://schemas.microsoft.com/office/drawing/2014/main" val="3240123570"/>
                    </a:ext>
                  </a:extLst>
                </a:gridCol>
              </a:tblGrid>
              <a:tr h="289560">
                <a:tc>
                  <a:txBody>
                    <a:bodyPr/>
                    <a:lstStyle/>
                    <a:p>
                      <a:r>
                        <a:rPr lang="en-US" dirty="0" smtClean="0">
                          <a:solidFill>
                            <a:srgbClr val="FFFFFF"/>
                          </a:solidFill>
                        </a:rPr>
                        <a:t>Core</a:t>
                      </a:r>
                      <a:r>
                        <a:rPr lang="en-US" baseline="0" dirty="0" smtClean="0">
                          <a:solidFill>
                            <a:srgbClr val="FFFFFF"/>
                          </a:solidFill>
                        </a:rPr>
                        <a:t> Competencies</a:t>
                      </a:r>
                      <a:endParaRPr lang="en-US" dirty="0">
                        <a:solidFill>
                          <a:srgbClr val="FFFFFF"/>
                        </a:solidFill>
                      </a:endParaRPr>
                    </a:p>
                  </a:txBody>
                  <a:tcPr/>
                </a:tc>
                <a:extLst>
                  <a:ext uri="{0D108BD9-81ED-4DB2-BD59-A6C34878D82A}">
                    <a16:rowId xmlns:a16="http://schemas.microsoft.com/office/drawing/2014/main" val="3040256517"/>
                  </a:ext>
                </a:extLst>
              </a:tr>
              <a:tr h="370840">
                <a:tc>
                  <a:txBody>
                    <a:bodyPr/>
                    <a:lstStyle/>
                    <a:p>
                      <a:r>
                        <a:rPr lang="en-US" dirty="0" smtClean="0"/>
                        <a:t>Data</a:t>
                      </a:r>
                      <a:r>
                        <a:rPr lang="en-US" baseline="0" dirty="0" smtClean="0"/>
                        <a:t> Citation</a:t>
                      </a:r>
                      <a:endParaRPr lang="en-US" dirty="0">
                        <a:solidFill>
                          <a:srgbClr val="04233B"/>
                        </a:solidFill>
                      </a:endParaRPr>
                    </a:p>
                  </a:txBody>
                  <a:tcPr/>
                </a:tc>
                <a:extLst>
                  <a:ext uri="{0D108BD9-81ED-4DB2-BD59-A6C34878D82A}">
                    <a16:rowId xmlns:a16="http://schemas.microsoft.com/office/drawing/2014/main" val="2305460004"/>
                  </a:ext>
                </a:extLst>
              </a:tr>
              <a:tr h="370840">
                <a:tc>
                  <a:txBody>
                    <a:bodyPr/>
                    <a:lstStyle/>
                    <a:p>
                      <a:r>
                        <a:rPr lang="en-US" dirty="0" smtClean="0"/>
                        <a:t>Data Sharing</a:t>
                      </a:r>
                      <a:endParaRPr lang="en-US" dirty="0">
                        <a:solidFill>
                          <a:srgbClr val="04233B"/>
                        </a:solidFill>
                      </a:endParaRPr>
                    </a:p>
                  </a:txBody>
                  <a:tcPr/>
                </a:tc>
                <a:extLst>
                  <a:ext uri="{0D108BD9-81ED-4DB2-BD59-A6C34878D82A}">
                    <a16:rowId xmlns:a16="http://schemas.microsoft.com/office/drawing/2014/main" val="3864588716"/>
                  </a:ext>
                </a:extLst>
              </a:tr>
            </a:tbl>
          </a:graphicData>
        </a:graphic>
      </p:graphicFrame>
      <p:graphicFrame>
        <p:nvGraphicFramePr>
          <p:cNvPr id="7" name="Content Placeholder 2"/>
          <p:cNvGraphicFramePr>
            <a:graphicFrameLocks/>
          </p:cNvGraphicFramePr>
          <p:nvPr>
            <p:extLst>
              <p:ext uri="{D42A27DB-BD31-4B8C-83A1-F6EECF244321}">
                <p14:modId xmlns:p14="http://schemas.microsoft.com/office/powerpoint/2010/main" val="2822075101"/>
              </p:ext>
            </p:extLst>
          </p:nvPr>
        </p:nvGraphicFramePr>
        <p:xfrm>
          <a:off x="4343400" y="4724653"/>
          <a:ext cx="3200400" cy="660400"/>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3240123570"/>
                    </a:ext>
                  </a:extLst>
                </a:gridCol>
              </a:tblGrid>
              <a:tr h="213360">
                <a:tc>
                  <a:txBody>
                    <a:bodyPr/>
                    <a:lstStyle/>
                    <a:p>
                      <a:r>
                        <a:rPr lang="en-US" dirty="0" smtClean="0">
                          <a:solidFill>
                            <a:srgbClr val="FFFFFF"/>
                          </a:solidFill>
                        </a:rPr>
                        <a:t>Advanced</a:t>
                      </a:r>
                      <a:r>
                        <a:rPr lang="en-US" baseline="0" dirty="0" smtClean="0">
                          <a:solidFill>
                            <a:srgbClr val="FFFFFF"/>
                          </a:solidFill>
                        </a:rPr>
                        <a:t> Competency</a:t>
                      </a:r>
                      <a:endParaRPr lang="en-US" dirty="0">
                        <a:solidFill>
                          <a:srgbClr val="FFFFFF"/>
                        </a:solidFill>
                      </a:endParaRPr>
                    </a:p>
                  </a:txBody>
                  <a:tcPr/>
                </a:tc>
                <a:extLst>
                  <a:ext uri="{0D108BD9-81ED-4DB2-BD59-A6C34878D82A}">
                    <a16:rowId xmlns:a16="http://schemas.microsoft.com/office/drawing/2014/main" val="3040256517"/>
                  </a:ext>
                </a:extLst>
              </a:tr>
              <a:tr h="370840">
                <a:tc>
                  <a:txBody>
                    <a:bodyPr/>
                    <a:lstStyle/>
                    <a:p>
                      <a:r>
                        <a:rPr lang="en-US" dirty="0" smtClean="0">
                          <a:solidFill>
                            <a:srgbClr val="04233B"/>
                          </a:solidFill>
                        </a:rPr>
                        <a:t>Evaluating</a:t>
                      </a:r>
                      <a:r>
                        <a:rPr lang="en-US" baseline="0" dirty="0" smtClean="0">
                          <a:solidFill>
                            <a:srgbClr val="04233B"/>
                          </a:solidFill>
                        </a:rPr>
                        <a:t> Decisions Based on Data</a:t>
                      </a:r>
                      <a:endParaRPr lang="en-US" dirty="0">
                        <a:solidFill>
                          <a:srgbClr val="04233B"/>
                        </a:solidFill>
                      </a:endParaRPr>
                    </a:p>
                  </a:txBody>
                  <a:tcPr/>
                </a:tc>
                <a:extLst>
                  <a:ext uri="{0D108BD9-81ED-4DB2-BD59-A6C34878D82A}">
                    <a16:rowId xmlns:a16="http://schemas.microsoft.com/office/drawing/2014/main" val="1104263502"/>
                  </a:ext>
                </a:extLst>
              </a:tr>
            </a:tbl>
          </a:graphicData>
        </a:graphic>
      </p:graphicFrame>
      <p:graphicFrame>
        <p:nvGraphicFramePr>
          <p:cNvPr id="9" name="Content Placeholder 2"/>
          <p:cNvGraphicFramePr>
            <a:graphicFrameLocks/>
          </p:cNvGraphicFramePr>
          <p:nvPr>
            <p:extLst>
              <p:ext uri="{D42A27DB-BD31-4B8C-83A1-F6EECF244321}">
                <p14:modId xmlns:p14="http://schemas.microsoft.com/office/powerpoint/2010/main" val="3378431948"/>
              </p:ext>
            </p:extLst>
          </p:nvPr>
        </p:nvGraphicFramePr>
        <p:xfrm>
          <a:off x="4343400" y="1327592"/>
          <a:ext cx="3200400" cy="1402080"/>
        </p:xfrm>
        <a:graphic>
          <a:graphicData uri="http://schemas.openxmlformats.org/drawingml/2006/table">
            <a:tbl>
              <a:tblPr firstRow="1" bandRow="1">
                <a:tableStyleId>{93296810-A885-4BE3-A3E7-6D5BEEA58F35}</a:tableStyleId>
              </a:tblPr>
              <a:tblGrid>
                <a:gridCol w="3200400">
                  <a:extLst>
                    <a:ext uri="{9D8B030D-6E8A-4147-A177-3AD203B41FA5}">
                      <a16:colId xmlns:a16="http://schemas.microsoft.com/office/drawing/2014/main" val="3240123570"/>
                    </a:ext>
                  </a:extLst>
                </a:gridCol>
              </a:tblGrid>
              <a:tr h="272608">
                <a:tc>
                  <a:txBody>
                    <a:bodyPr/>
                    <a:lstStyle/>
                    <a:p>
                      <a:r>
                        <a:rPr lang="en-US" dirty="0" smtClean="0"/>
                        <a:t>Conceptual Competencies</a:t>
                      </a:r>
                      <a:endParaRPr lang="en-US" dirty="0">
                        <a:solidFill>
                          <a:srgbClr val="FFFFFF"/>
                        </a:solidFill>
                      </a:endParaRPr>
                    </a:p>
                  </a:txBody>
                  <a:tcPr/>
                </a:tc>
                <a:extLst>
                  <a:ext uri="{0D108BD9-81ED-4DB2-BD59-A6C34878D82A}">
                    <a16:rowId xmlns:a16="http://schemas.microsoft.com/office/drawing/2014/main" val="3040256517"/>
                  </a:ext>
                </a:extLst>
              </a:tr>
              <a:tr h="370840">
                <a:tc>
                  <a:txBody>
                    <a:bodyPr/>
                    <a:lstStyle/>
                    <a:p>
                      <a:r>
                        <a:rPr lang="en-US" dirty="0" smtClean="0"/>
                        <a:t>Critical</a:t>
                      </a:r>
                      <a:r>
                        <a:rPr lang="en-US" baseline="0" dirty="0" smtClean="0"/>
                        <a:t> Thinking</a:t>
                      </a:r>
                      <a:endParaRPr lang="en-US" dirty="0">
                        <a:solidFill>
                          <a:srgbClr val="04233B"/>
                        </a:solidFill>
                      </a:endParaRPr>
                    </a:p>
                  </a:txBody>
                  <a:tcPr/>
                </a:tc>
                <a:extLst>
                  <a:ext uri="{0D108BD9-81ED-4DB2-BD59-A6C34878D82A}">
                    <a16:rowId xmlns:a16="http://schemas.microsoft.com/office/drawing/2014/main" val="1104263502"/>
                  </a:ext>
                </a:extLst>
              </a:tr>
              <a:tr h="370840">
                <a:tc>
                  <a:txBody>
                    <a:bodyPr/>
                    <a:lstStyle/>
                    <a:p>
                      <a:r>
                        <a:rPr lang="en-US" dirty="0" smtClean="0"/>
                        <a:t>Data Culture</a:t>
                      </a:r>
                      <a:endParaRPr lang="en-US" dirty="0">
                        <a:solidFill>
                          <a:srgbClr val="04233B"/>
                        </a:solidFill>
                      </a:endParaRPr>
                    </a:p>
                  </a:txBody>
                  <a:tcPr/>
                </a:tc>
                <a:extLst>
                  <a:ext uri="{0D108BD9-81ED-4DB2-BD59-A6C34878D82A}">
                    <a16:rowId xmlns:a16="http://schemas.microsoft.com/office/drawing/2014/main" val="182708206"/>
                  </a:ext>
                </a:extLst>
              </a:tr>
              <a:tr h="370840">
                <a:tc>
                  <a:txBody>
                    <a:bodyPr/>
                    <a:lstStyle/>
                    <a:p>
                      <a:r>
                        <a:rPr lang="en-US" dirty="0" smtClean="0"/>
                        <a:t>Data Ethics</a:t>
                      </a:r>
                      <a:endParaRPr lang="en-US" dirty="0">
                        <a:solidFill>
                          <a:srgbClr val="04233B"/>
                        </a:solidFill>
                      </a:endParaRPr>
                    </a:p>
                  </a:txBody>
                  <a:tcPr/>
                </a:tc>
                <a:extLst>
                  <a:ext uri="{0D108BD9-81ED-4DB2-BD59-A6C34878D82A}">
                    <a16:rowId xmlns:a16="http://schemas.microsoft.com/office/drawing/2014/main" val="3336808802"/>
                  </a:ext>
                </a:extLst>
              </a:tr>
            </a:tbl>
          </a:graphicData>
        </a:graphic>
      </p:graphicFrame>
    </p:spTree>
    <p:extLst>
      <p:ext uri="{BB962C8B-B14F-4D97-AF65-F5344CB8AC3E}">
        <p14:creationId xmlns:p14="http://schemas.microsoft.com/office/powerpoint/2010/main" val="351717580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198782"/>
            <a:ext cx="8001000" cy="1186987"/>
          </a:xfrm>
        </p:spPr>
        <p:txBody>
          <a:bodyPr/>
          <a:lstStyle/>
          <a:p>
            <a:r>
              <a:rPr lang="en-US" dirty="0" smtClean="0"/>
              <a:t>Student Engagement</a:t>
            </a:r>
            <a:endParaRPr lang="en-US" dirty="0"/>
          </a:p>
        </p:txBody>
      </p:sp>
      <p:sp>
        <p:nvSpPr>
          <p:cNvPr id="7" name="Content Placeholder 3"/>
          <p:cNvSpPr>
            <a:spLocks noGrp="1"/>
          </p:cNvSpPr>
          <p:nvPr>
            <p:ph idx="1"/>
          </p:nvPr>
        </p:nvSpPr>
        <p:spPr>
          <a:xfrm>
            <a:off x="685800" y="1523998"/>
            <a:ext cx="8229600" cy="4620323"/>
          </a:xfrm>
        </p:spPr>
        <p:txBody>
          <a:bodyPr>
            <a:normAutofit/>
          </a:bodyPr>
          <a:lstStyle/>
          <a:p>
            <a:pPr marL="342900" indent="-342900">
              <a:buFont typeface="Arial" panose="020B0604020202020204" pitchFamily="34" charset="0"/>
              <a:buChar char="•"/>
            </a:pPr>
            <a:r>
              <a:rPr lang="en-US" sz="2200" b="0" dirty="0"/>
              <a:t>Projects should include </a:t>
            </a:r>
            <a:r>
              <a:rPr lang="en-US" sz="2200" b="0" dirty="0" smtClean="0"/>
              <a:t>real-world data</a:t>
            </a:r>
          </a:p>
          <a:p>
            <a:pPr marL="662940" lvl="1" indent="-342900">
              <a:buFont typeface="Arial" panose="020B0604020202020204" pitchFamily="34" charset="0"/>
              <a:buChar char="•"/>
            </a:pPr>
            <a:r>
              <a:rPr lang="en-US" sz="1800" dirty="0"/>
              <a:t>R</a:t>
            </a:r>
            <a:r>
              <a:rPr lang="en-US" sz="1800" dirty="0" smtClean="0"/>
              <a:t>elevant </a:t>
            </a:r>
            <a:r>
              <a:rPr lang="en-US" sz="1800" dirty="0"/>
              <a:t>to </a:t>
            </a:r>
            <a:r>
              <a:rPr lang="en-US" sz="1800" dirty="0" smtClean="0"/>
              <a:t>students‘ interests, in </a:t>
            </a:r>
            <a:r>
              <a:rPr lang="en-US" sz="1800" dirty="0"/>
              <a:t>an </a:t>
            </a:r>
            <a:r>
              <a:rPr lang="en-US" sz="1800" dirty="0" smtClean="0"/>
              <a:t>engaging context</a:t>
            </a:r>
          </a:p>
          <a:p>
            <a:pPr marL="662940" lvl="1" indent="-342900">
              <a:buFont typeface="Arial" panose="020B0604020202020204" pitchFamily="34" charset="0"/>
              <a:buChar char="•"/>
            </a:pPr>
            <a:r>
              <a:rPr lang="en-US" sz="1800" dirty="0"/>
              <a:t>M</a:t>
            </a:r>
            <a:r>
              <a:rPr lang="en-US" sz="1800" dirty="0" smtClean="0"/>
              <a:t>ore </a:t>
            </a:r>
            <a:r>
              <a:rPr lang="en-US" sz="1800" dirty="0"/>
              <a:t>likely to become lifelong learners if </a:t>
            </a:r>
            <a:r>
              <a:rPr lang="en-US" sz="1800" dirty="0" smtClean="0"/>
              <a:t>students engage in inquiry </a:t>
            </a:r>
            <a:r>
              <a:rPr lang="en-US" sz="1800" dirty="0"/>
              <a:t>that </a:t>
            </a:r>
            <a:r>
              <a:rPr lang="en-US" sz="1800" dirty="0" smtClean="0"/>
              <a:t>interests or impacts them</a:t>
            </a:r>
          </a:p>
          <a:p>
            <a:pPr marL="662940" lvl="1" indent="-342900">
              <a:buFont typeface="Arial" panose="020B0604020202020204" pitchFamily="34" charset="0"/>
              <a:buChar char="•"/>
            </a:pPr>
            <a:r>
              <a:rPr lang="en-US" sz="1800" dirty="0"/>
              <a:t>W</a:t>
            </a:r>
            <a:r>
              <a:rPr lang="en-US" sz="1800" dirty="0" smtClean="0"/>
              <a:t>orking </a:t>
            </a:r>
            <a:r>
              <a:rPr lang="en-US" sz="1800" dirty="0"/>
              <a:t>with data can </a:t>
            </a:r>
            <a:r>
              <a:rPr lang="en-US" sz="1800" dirty="0" smtClean="0"/>
              <a:t>foster innovation</a:t>
            </a:r>
            <a:r>
              <a:rPr lang="en-US" sz="1800" dirty="0"/>
              <a:t> </a:t>
            </a:r>
            <a:r>
              <a:rPr lang="en-US" sz="1800" dirty="0" smtClean="0"/>
              <a:t>and </a:t>
            </a:r>
            <a:r>
              <a:rPr lang="en-US" sz="1800" dirty="0"/>
              <a:t>improve </a:t>
            </a:r>
            <a:r>
              <a:rPr lang="en-US" sz="1800" dirty="0" smtClean="0"/>
              <a:t>learning</a:t>
            </a:r>
          </a:p>
          <a:p>
            <a:pPr marL="662940" lvl="1" indent="-342900">
              <a:buFont typeface="Arial" panose="020B0604020202020204" pitchFamily="34" charset="0"/>
              <a:buChar char="•"/>
            </a:pPr>
            <a:endParaRPr lang="en-US" sz="1800" dirty="0" smtClean="0"/>
          </a:p>
          <a:p>
            <a:pPr marL="342900" indent="-342900">
              <a:buFont typeface="Arial" panose="020B0604020202020204" pitchFamily="34" charset="0"/>
              <a:buChar char="•"/>
            </a:pPr>
            <a:r>
              <a:rPr lang="en-US" sz="2200" b="0" dirty="0" smtClean="0"/>
              <a:t>Projects </a:t>
            </a:r>
            <a:r>
              <a:rPr lang="en-US" sz="2200" b="0" dirty="0"/>
              <a:t>should </a:t>
            </a:r>
            <a:r>
              <a:rPr lang="en-US" sz="2200" b="0" dirty="0" smtClean="0"/>
              <a:t>offer students opportunities to challenge and stretch themselves</a:t>
            </a:r>
          </a:p>
          <a:p>
            <a:pPr marL="342900" indent="-342900">
              <a:buFont typeface="Arial" panose="020B0604020202020204" pitchFamily="34" charset="0"/>
              <a:buChar char="•"/>
            </a:pPr>
            <a:endParaRPr lang="en-US" sz="2200" b="0" dirty="0" smtClean="0"/>
          </a:p>
          <a:p>
            <a:pPr marL="342900" indent="-342900">
              <a:buFont typeface="Arial" panose="020B0604020202020204" pitchFamily="34" charset="0"/>
              <a:buChar char="•"/>
            </a:pPr>
            <a:r>
              <a:rPr lang="en-US" sz="2200" b="0" dirty="0" smtClean="0"/>
              <a:t>Should offer learning environments and experiences </a:t>
            </a:r>
            <a:r>
              <a:rPr lang="en-US" sz="2200" b="0" dirty="0"/>
              <a:t>that lead to </a:t>
            </a:r>
            <a:r>
              <a:rPr lang="en-US" sz="2200" b="0" dirty="0" smtClean="0"/>
              <a:t>measurable outcomes</a:t>
            </a:r>
          </a:p>
        </p:txBody>
      </p:sp>
      <p:sp>
        <p:nvSpPr>
          <p:cNvPr id="4" name="Slide Number Placeholder 3"/>
          <p:cNvSpPr>
            <a:spLocks noGrp="1"/>
          </p:cNvSpPr>
          <p:nvPr>
            <p:ph type="sldNum" sz="quarter" idx="4294967295"/>
          </p:nvPr>
        </p:nvSpPr>
        <p:spPr/>
        <p:txBody>
          <a:bodyPr/>
          <a:lstStyle/>
          <a:p>
            <a:fld id="{CA8D9AD5-F248-4919-864A-CFD76CC027D6}" type="slidenum">
              <a:rPr lang="en-US" smtClean="0"/>
              <a:pPr/>
              <a:t>12</a:t>
            </a:fld>
            <a:endParaRPr lang="en-US" dirty="0"/>
          </a:p>
        </p:txBody>
      </p:sp>
    </p:spTree>
    <p:extLst>
      <p:ext uri="{BB962C8B-B14F-4D97-AF65-F5344CB8AC3E}">
        <p14:creationId xmlns:p14="http://schemas.microsoft.com/office/powerpoint/2010/main" val="381234259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198782"/>
            <a:ext cx="8001000" cy="1186987"/>
          </a:xfrm>
        </p:spPr>
        <p:txBody>
          <a:bodyPr/>
          <a:lstStyle/>
          <a:p>
            <a:r>
              <a:rPr lang="en-US" dirty="0" smtClean="0"/>
              <a:t>Student Engagement</a:t>
            </a:r>
            <a:endParaRPr lang="en-US" dirty="0"/>
          </a:p>
        </p:txBody>
      </p:sp>
      <p:sp>
        <p:nvSpPr>
          <p:cNvPr id="7" name="Content Placeholder 3"/>
          <p:cNvSpPr>
            <a:spLocks noGrp="1"/>
          </p:cNvSpPr>
          <p:nvPr>
            <p:ph idx="1"/>
          </p:nvPr>
        </p:nvSpPr>
        <p:spPr>
          <a:xfrm>
            <a:off x="685800" y="1523998"/>
            <a:ext cx="8229600" cy="4620323"/>
          </a:xfrm>
        </p:spPr>
        <p:txBody>
          <a:bodyPr>
            <a:normAutofit/>
          </a:bodyPr>
          <a:lstStyle/>
          <a:p>
            <a:pPr marL="342900" indent="-342900">
              <a:buFont typeface="Arial" panose="020B0604020202020204" pitchFamily="34" charset="0"/>
              <a:buChar char="•"/>
            </a:pPr>
            <a:r>
              <a:rPr lang="en-US" sz="2200" b="0" dirty="0" smtClean="0"/>
              <a:t>Teamwork should be considered, but is not required</a:t>
            </a:r>
          </a:p>
          <a:p>
            <a:endParaRPr lang="en-US" sz="2200" b="0" dirty="0" smtClean="0"/>
          </a:p>
          <a:p>
            <a:pPr marL="342900" indent="-342900">
              <a:buFont typeface="Arial" panose="020B0604020202020204" pitchFamily="34" charset="0"/>
              <a:buChar char="•"/>
            </a:pPr>
            <a:r>
              <a:rPr lang="en-US" sz="2200" b="0" dirty="0" smtClean="0"/>
              <a:t>Instructors must be engaged themselves, before they can help engage students</a:t>
            </a:r>
          </a:p>
          <a:p>
            <a:pPr marL="342900" indent="-342900">
              <a:buFont typeface="Arial" panose="020B0604020202020204" pitchFamily="34" charset="0"/>
              <a:buChar char="•"/>
            </a:pPr>
            <a:endParaRPr lang="en-US" sz="2200" b="0" dirty="0" smtClean="0"/>
          </a:p>
          <a:p>
            <a:pPr marL="342900" indent="-342900">
              <a:buFont typeface="Arial" panose="020B0604020202020204" pitchFamily="34" charset="0"/>
              <a:buChar char="•"/>
            </a:pPr>
            <a:r>
              <a:rPr lang="en-US" sz="2200" b="0" dirty="0" smtClean="0"/>
              <a:t>Project-based learning is preferred over traditional content delivery</a:t>
            </a:r>
          </a:p>
          <a:p>
            <a:pPr marL="342900" indent="-342900">
              <a:buFont typeface="Arial" panose="020B0604020202020204" pitchFamily="34" charset="0"/>
              <a:buChar char="•"/>
            </a:pPr>
            <a:endParaRPr lang="en-US" sz="2200" b="0" dirty="0" smtClean="0"/>
          </a:p>
          <a:p>
            <a:pPr marL="342900" indent="-342900">
              <a:buFont typeface="Arial" panose="020B0604020202020204" pitchFamily="34" charset="0"/>
              <a:buChar char="•"/>
            </a:pPr>
            <a:r>
              <a:rPr lang="en-US" sz="2200" b="0" dirty="0" smtClean="0"/>
              <a:t>Should welcome </a:t>
            </a:r>
            <a:r>
              <a:rPr lang="en-US" sz="2200" b="0" dirty="0"/>
              <a:t>and </a:t>
            </a:r>
            <a:r>
              <a:rPr lang="en-US" sz="2200" b="0" dirty="0" smtClean="0"/>
              <a:t>include all </a:t>
            </a:r>
            <a:r>
              <a:rPr lang="en-US" sz="2200" b="0" dirty="0"/>
              <a:t>students, regardless of their </a:t>
            </a:r>
            <a:r>
              <a:rPr lang="en-US" sz="2200" b="0" dirty="0" smtClean="0"/>
              <a:t>identity-related characteristics </a:t>
            </a:r>
            <a:r>
              <a:rPr lang="en-US" sz="2200" b="0" dirty="0"/>
              <a:t>or educational background and attainment</a:t>
            </a:r>
            <a:endParaRPr lang="en-US" sz="2200" b="0" dirty="0" smtClean="0"/>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4294967295"/>
          </p:nvPr>
        </p:nvSpPr>
        <p:spPr/>
        <p:txBody>
          <a:bodyPr/>
          <a:lstStyle/>
          <a:p>
            <a:fld id="{CA8D9AD5-F248-4919-864A-CFD76CC027D6}" type="slidenum">
              <a:rPr lang="en-US" smtClean="0"/>
              <a:pPr/>
              <a:t>13</a:t>
            </a:fld>
            <a:endParaRPr lang="en-US" dirty="0"/>
          </a:p>
        </p:txBody>
      </p:sp>
    </p:spTree>
    <p:extLst>
      <p:ext uri="{BB962C8B-B14F-4D97-AF65-F5344CB8AC3E}">
        <p14:creationId xmlns:p14="http://schemas.microsoft.com/office/powerpoint/2010/main" val="151877631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fld id="{CA8D9AD5-F248-4919-864A-CFD76CC027D6}" type="slidenum">
              <a:rPr lang="en-US" smtClean="0"/>
              <a:pPr/>
              <a:t>14</a:t>
            </a:fld>
            <a:endParaRPr lang="en-US" dirty="0"/>
          </a:p>
        </p:txBody>
      </p:sp>
      <p:pic>
        <p:nvPicPr>
          <p:cNvPr id="2050" name="Picture 2" descr="https://media.npr.org/assets/img/2019/08/09/gettyimages-974389656_custom-b666b30dbbfa60901ee1fc86c85a088dec7b7e7e-s1500-c8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601039"/>
            <a:ext cx="7914272" cy="528145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3570872" y="4351385"/>
            <a:ext cx="5029200" cy="1531112"/>
          </a:xfrm>
          <a:prstGeom prst="rect">
            <a:avLst/>
          </a:prstGeom>
        </p:spPr>
      </p:pic>
    </p:spTree>
    <p:extLst>
      <p:ext uri="{BB962C8B-B14F-4D97-AF65-F5344CB8AC3E}">
        <p14:creationId xmlns:p14="http://schemas.microsoft.com/office/powerpoint/2010/main" val="21249359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Engaging Students with Data</a:t>
            </a:r>
          </a:p>
        </p:txBody>
      </p:sp>
      <p:sp>
        <p:nvSpPr>
          <p:cNvPr id="4" name="Slide Number Placeholder 3"/>
          <p:cNvSpPr>
            <a:spLocks noGrp="1"/>
          </p:cNvSpPr>
          <p:nvPr>
            <p:ph type="sldNum" sz="quarter" idx="4294967295"/>
          </p:nvPr>
        </p:nvSpPr>
        <p:spPr/>
        <p:txBody>
          <a:bodyPr/>
          <a:lstStyle/>
          <a:p>
            <a:fld id="{CA8D9AD5-F248-4919-864A-CFD76CC027D6}" type="slidenum">
              <a:rPr lang="en-US" smtClean="0"/>
              <a:pPr/>
              <a:t>15</a:t>
            </a:fld>
            <a:endParaRPr lang="en-US" dirty="0"/>
          </a:p>
        </p:txBody>
      </p:sp>
      <p:sp>
        <p:nvSpPr>
          <p:cNvPr id="6" name="TextBox 5"/>
          <p:cNvSpPr txBox="1"/>
          <p:nvPr/>
        </p:nvSpPr>
        <p:spPr>
          <a:xfrm>
            <a:off x="1061546" y="5665912"/>
            <a:ext cx="6934200" cy="307777"/>
          </a:xfrm>
          <a:prstGeom prst="rect">
            <a:avLst/>
          </a:prstGeom>
          <a:noFill/>
        </p:spPr>
        <p:txBody>
          <a:bodyPr wrap="square" rtlCol="0">
            <a:spAutoFit/>
          </a:bodyPr>
          <a:lstStyle/>
          <a:p>
            <a:pPr defTabSz="940591">
              <a:defRPr/>
            </a:pPr>
            <a:r>
              <a:rPr lang="en-US" sz="1400" dirty="0">
                <a:hlinkClick r:id="rId3"/>
              </a:rPr>
              <a:t>https://serc.carleton.edu/sp/library/twd/modes_engagement.html</a:t>
            </a:r>
            <a:endParaRPr lang="en-US" sz="1400" dirty="0">
              <a:solidFill>
                <a:srgbClr val="FFFFFF"/>
              </a:solidFill>
            </a:endParaRPr>
          </a:p>
        </p:txBody>
      </p:sp>
      <p:pic>
        <p:nvPicPr>
          <p:cNvPr id="1026" name="Picture 2" descr="Continuum of how students can engage data.  Click to enlar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916935"/>
            <a:ext cx="8213349" cy="2784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59797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198782"/>
            <a:ext cx="8001000" cy="1186987"/>
          </a:xfrm>
        </p:spPr>
        <p:txBody>
          <a:bodyPr/>
          <a:lstStyle/>
          <a:p>
            <a:r>
              <a:rPr lang="en-US" dirty="0"/>
              <a:t>Barriers and Challenges</a:t>
            </a:r>
          </a:p>
        </p:txBody>
      </p:sp>
      <p:sp>
        <p:nvSpPr>
          <p:cNvPr id="7" name="Content Placeholder 3"/>
          <p:cNvSpPr>
            <a:spLocks noGrp="1"/>
          </p:cNvSpPr>
          <p:nvPr>
            <p:ph idx="1"/>
          </p:nvPr>
        </p:nvSpPr>
        <p:spPr>
          <a:xfrm>
            <a:off x="672029" y="3846792"/>
            <a:ext cx="8229600" cy="2115205"/>
          </a:xfrm>
        </p:spPr>
        <p:txBody>
          <a:bodyPr>
            <a:normAutofit/>
          </a:bodyPr>
          <a:lstStyle/>
          <a:p>
            <a:pPr marL="342900" indent="-342900">
              <a:buFont typeface="Arial" panose="020B0604020202020204" pitchFamily="34" charset="0"/>
              <a:buChar char="•"/>
            </a:pPr>
            <a:r>
              <a:rPr lang="en-US" sz="2200" dirty="0" smtClean="0"/>
              <a:t>General misconception </a:t>
            </a:r>
            <a:r>
              <a:rPr lang="en-US" sz="2200" dirty="0"/>
              <a:t>that </a:t>
            </a:r>
            <a:r>
              <a:rPr lang="en-US" sz="2200" dirty="0" smtClean="0"/>
              <a:t>millennials have inherent </a:t>
            </a:r>
            <a:r>
              <a:rPr lang="en-US" sz="2200" dirty="0"/>
              <a:t>technological skills and </a:t>
            </a:r>
            <a:r>
              <a:rPr lang="en-US" sz="2200" dirty="0" smtClean="0"/>
              <a:t>abilities</a:t>
            </a:r>
          </a:p>
          <a:p>
            <a:pPr marL="662940" lvl="1" indent="-342900">
              <a:buFont typeface="Arial" panose="020B0604020202020204" pitchFamily="34" charset="0"/>
              <a:buChar char="•"/>
            </a:pPr>
            <a:r>
              <a:rPr lang="en-US" sz="1800" dirty="0" smtClean="0"/>
              <a:t>In reality, there is </a:t>
            </a:r>
            <a:r>
              <a:rPr lang="en-US" sz="1800" dirty="0"/>
              <a:t>a complex and diverse range of skills in these students, which requires formal education </a:t>
            </a:r>
            <a:r>
              <a:rPr lang="en-US" sz="1800" dirty="0" smtClean="0"/>
              <a:t>to bridge </a:t>
            </a:r>
            <a:r>
              <a:rPr lang="en-US" sz="1800" dirty="0"/>
              <a:t>the gaps </a:t>
            </a:r>
            <a:endParaRPr lang="en-US" sz="1800" dirty="0" smtClean="0"/>
          </a:p>
          <a:p>
            <a:pPr marL="662940" lvl="1" indent="-342900">
              <a:buFont typeface="Arial" panose="020B0604020202020204" pitchFamily="34" charset="0"/>
              <a:buChar char="•"/>
            </a:pPr>
            <a:r>
              <a:rPr lang="en-US" sz="1800" dirty="0" smtClean="0"/>
              <a:t>This misconception </a:t>
            </a:r>
            <a:r>
              <a:rPr lang="en-US" sz="1800" dirty="0"/>
              <a:t>has resulted in a major skills gap in </a:t>
            </a:r>
            <a:r>
              <a:rPr lang="en-US" sz="1800" dirty="0" smtClean="0"/>
              <a:t>industry, </a:t>
            </a:r>
            <a:r>
              <a:rPr lang="en-US" sz="1800" dirty="0"/>
              <a:t>and the </a:t>
            </a:r>
            <a:r>
              <a:rPr lang="en-US" sz="1800" dirty="0" smtClean="0"/>
              <a:t>daunting realization </a:t>
            </a:r>
            <a:r>
              <a:rPr lang="en-US" sz="1800" dirty="0"/>
              <a:t>that this must be remedied.</a:t>
            </a:r>
          </a:p>
        </p:txBody>
      </p:sp>
      <p:sp>
        <p:nvSpPr>
          <p:cNvPr id="4" name="Slide Number Placeholder 3"/>
          <p:cNvSpPr>
            <a:spLocks noGrp="1"/>
          </p:cNvSpPr>
          <p:nvPr>
            <p:ph type="sldNum" sz="quarter" idx="4294967295"/>
          </p:nvPr>
        </p:nvSpPr>
        <p:spPr/>
        <p:txBody>
          <a:bodyPr/>
          <a:lstStyle/>
          <a:p>
            <a:fld id="{CA8D9AD5-F248-4919-864A-CFD76CC027D6}" type="slidenum">
              <a:rPr lang="en-US" smtClean="0"/>
              <a:pPr/>
              <a:t>16</a:t>
            </a:fld>
            <a:endParaRPr lang="en-US" dirty="0"/>
          </a:p>
        </p:txBody>
      </p:sp>
      <p:sp>
        <p:nvSpPr>
          <p:cNvPr id="6" name="TextBox 5"/>
          <p:cNvSpPr txBox="1"/>
          <p:nvPr/>
        </p:nvSpPr>
        <p:spPr>
          <a:xfrm>
            <a:off x="685800" y="5961997"/>
            <a:ext cx="8458200" cy="246221"/>
          </a:xfrm>
          <a:prstGeom prst="rect">
            <a:avLst/>
          </a:prstGeom>
          <a:noFill/>
        </p:spPr>
        <p:txBody>
          <a:bodyPr wrap="square" rtlCol="0">
            <a:spAutoFit/>
          </a:bodyPr>
          <a:lstStyle/>
          <a:p>
            <a:pPr defTabSz="940591">
              <a:defRPr/>
            </a:pPr>
            <a:r>
              <a:rPr lang="en-US" sz="1000" dirty="0">
                <a:solidFill>
                  <a:srgbClr val="FFFFFF"/>
                </a:solidFill>
              </a:rPr>
              <a:t>http://dataliteracy.ca/wp-content/uploads/2016/04/Strategies-and-Best-Practices-for-Data-Literacy-Education.pdf</a:t>
            </a:r>
          </a:p>
        </p:txBody>
      </p:sp>
      <p:pic>
        <p:nvPicPr>
          <p:cNvPr id="1026" name="Picture 2" descr="Image result for computers classroom 2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9391" y="1243397"/>
            <a:ext cx="4114800" cy="2455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697271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Barriers and Challenges</a:t>
            </a:r>
          </a:p>
        </p:txBody>
      </p:sp>
      <p:sp>
        <p:nvSpPr>
          <p:cNvPr id="7" name="Content Placeholder 3"/>
          <p:cNvSpPr>
            <a:spLocks noGrp="1"/>
          </p:cNvSpPr>
          <p:nvPr>
            <p:ph idx="1"/>
          </p:nvPr>
        </p:nvSpPr>
        <p:spPr/>
        <p:txBody>
          <a:bodyPr>
            <a:normAutofit/>
          </a:bodyPr>
          <a:lstStyle/>
          <a:p>
            <a:pPr marL="342900" indent="-342900">
              <a:buFont typeface="Arial" panose="020B0604020202020204" pitchFamily="34" charset="0"/>
              <a:buChar char="•"/>
            </a:pPr>
            <a:r>
              <a:rPr lang="en-US" sz="2100" b="0" dirty="0">
                <a:latin typeface="Segoe UI" panose="020B0502040204020203" pitchFamily="34" charset="0"/>
                <a:cs typeface="Segoe UI" panose="020B0502040204020203" pitchFamily="34" charset="0"/>
              </a:rPr>
              <a:t>Data scientists are often characterized as “end user programmers,” meaning they see programming as a means to an end </a:t>
            </a:r>
            <a:r>
              <a:rPr lang="en-US" sz="2100" b="0" dirty="0" smtClean="0">
                <a:latin typeface="Segoe UI" panose="020B0502040204020203" pitchFamily="34" charset="0"/>
                <a:cs typeface="Segoe UI" panose="020B0502040204020203" pitchFamily="34" charset="0"/>
              </a:rPr>
              <a:t>rather </a:t>
            </a:r>
            <a:r>
              <a:rPr lang="en-US" sz="2100" b="0" dirty="0">
                <a:latin typeface="Segoe UI" panose="020B0502040204020203" pitchFamily="34" charset="0"/>
                <a:cs typeface="Segoe UI" panose="020B0502040204020203" pitchFamily="34" charset="0"/>
              </a:rPr>
              <a:t>than a pursuit that is inherently </a:t>
            </a:r>
            <a:r>
              <a:rPr lang="en-US" sz="2100" b="0" dirty="0" smtClean="0">
                <a:latin typeface="Segoe UI" panose="020B0502040204020203" pitchFamily="34" charset="0"/>
                <a:cs typeface="Segoe UI" panose="020B0502040204020203" pitchFamily="34" charset="0"/>
              </a:rPr>
              <a:t>interesting.</a:t>
            </a:r>
          </a:p>
          <a:p>
            <a:pPr marL="342900" indent="-342900">
              <a:buFont typeface="Arial" panose="020B0604020202020204" pitchFamily="34" charset="0"/>
              <a:buChar char="•"/>
            </a:pPr>
            <a:endParaRPr lang="en-US" sz="2100" b="0" dirty="0" smtClean="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US" sz="2100" b="0" dirty="0" smtClean="0">
                <a:latin typeface="Segoe UI" panose="020B0502040204020203" pitchFamily="34" charset="0"/>
                <a:cs typeface="Segoe UI" panose="020B0502040204020203" pitchFamily="34" charset="0"/>
              </a:rPr>
              <a:t>Must teach an </a:t>
            </a:r>
            <a:r>
              <a:rPr lang="en-US" sz="2100" b="0" dirty="0">
                <a:latin typeface="Segoe UI" panose="020B0502040204020203" pitchFamily="34" charset="0"/>
                <a:cs typeface="Segoe UI" panose="020B0502040204020203" pitchFamily="34" charset="0"/>
              </a:rPr>
              <a:t>entire </a:t>
            </a:r>
            <a:r>
              <a:rPr lang="en-US" sz="2100" b="0" dirty="0" smtClean="0">
                <a:latin typeface="Segoe UI" panose="020B0502040204020203" pitchFamily="34" charset="0"/>
                <a:cs typeface="Segoe UI" panose="020B0502040204020203" pitchFamily="34" charset="0"/>
              </a:rPr>
              <a:t>workflow rather than simply any </a:t>
            </a:r>
            <a:r>
              <a:rPr lang="en-US" sz="2100" b="0" dirty="0">
                <a:latin typeface="Segoe UI" panose="020B0502040204020203" pitchFamily="34" charset="0"/>
                <a:cs typeface="Segoe UI" panose="020B0502040204020203" pitchFamily="34" charset="0"/>
              </a:rPr>
              <a:t>individual library or </a:t>
            </a:r>
            <a:r>
              <a:rPr lang="en-US" sz="2100" b="0" dirty="0" smtClean="0">
                <a:latin typeface="Segoe UI" panose="020B0502040204020203" pitchFamily="34" charset="0"/>
                <a:cs typeface="Segoe UI" panose="020B0502040204020203" pitchFamily="34" charset="0"/>
              </a:rPr>
              <a:t>method. Students learn </a:t>
            </a:r>
            <a:r>
              <a:rPr lang="en-US" sz="2100" b="0" dirty="0">
                <a:latin typeface="Segoe UI" panose="020B0502040204020203" pitchFamily="34" charset="0"/>
                <a:cs typeface="Segoe UI" panose="020B0502040204020203" pitchFamily="34" charset="0"/>
              </a:rPr>
              <a:t>how to properly collect data, how to import and manipulate data in their computing environment, and how to make sense of data</a:t>
            </a:r>
            <a:r>
              <a:rPr lang="en-US" sz="2100" b="0" dirty="0" smtClean="0">
                <a:latin typeface="Segoe UI" panose="020B0502040204020203" pitchFamily="34" charset="0"/>
                <a:cs typeface="Segoe UI" panose="020B0502040204020203" pitchFamily="34" charset="0"/>
              </a:rPr>
              <a:t>.</a:t>
            </a:r>
          </a:p>
          <a:p>
            <a:pPr marL="342900" indent="-342900">
              <a:buFont typeface="Arial" panose="020B0604020202020204" pitchFamily="34" charset="0"/>
              <a:buChar char="•"/>
            </a:pPr>
            <a:endParaRPr lang="en-US" sz="2100" b="0" dirty="0" smtClean="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US" sz="2100" b="0" dirty="0" smtClean="0">
                <a:latin typeface="Segoe UI" panose="020B0502040204020203" pitchFamily="34" charset="0"/>
                <a:cs typeface="Segoe UI" panose="020B0502040204020203" pitchFamily="34" charset="0"/>
              </a:rPr>
              <a:t>Students in data science classrooms have widely varying backgrounds. </a:t>
            </a:r>
            <a:r>
              <a:rPr lang="en-US" sz="2100" b="0" dirty="0">
                <a:latin typeface="Segoe UI" panose="020B0502040204020203" pitchFamily="34" charset="0"/>
                <a:cs typeface="Segoe UI" panose="020B0502040204020203" pitchFamily="34" charset="0"/>
              </a:rPr>
              <a:t>D</a:t>
            </a:r>
            <a:r>
              <a:rPr lang="en-US" sz="2100" b="0" dirty="0" smtClean="0">
                <a:latin typeface="Segoe UI" panose="020B0502040204020203" pitchFamily="34" charset="0"/>
                <a:cs typeface="Segoe UI" panose="020B0502040204020203" pitchFamily="34" charset="0"/>
              </a:rPr>
              <a:t>ata science is often their first introduction to programming.</a:t>
            </a:r>
            <a:endParaRPr lang="en-US" sz="2100" b="0" dirty="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endParaRPr lang="en-US" sz="2000" b="0" dirty="0" smtClean="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endParaRPr lang="en-US" sz="2000" b="0" dirty="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endParaRPr lang="en-US" sz="2000" b="0"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4294967295"/>
          </p:nvPr>
        </p:nvSpPr>
        <p:spPr/>
        <p:txBody>
          <a:bodyPr/>
          <a:lstStyle/>
          <a:p>
            <a:fld id="{CA8D9AD5-F248-4919-864A-CFD76CC027D6}" type="slidenum">
              <a:rPr lang="en-US" smtClean="0"/>
              <a:pPr/>
              <a:t>17</a:t>
            </a:fld>
            <a:endParaRPr lang="en-US" dirty="0"/>
          </a:p>
        </p:txBody>
      </p:sp>
      <p:sp>
        <p:nvSpPr>
          <p:cNvPr id="6" name="TextBox 5"/>
          <p:cNvSpPr txBox="1"/>
          <p:nvPr/>
        </p:nvSpPr>
        <p:spPr>
          <a:xfrm>
            <a:off x="1061546" y="5665912"/>
            <a:ext cx="6934200" cy="307777"/>
          </a:xfrm>
          <a:prstGeom prst="rect">
            <a:avLst/>
          </a:prstGeom>
          <a:noFill/>
        </p:spPr>
        <p:txBody>
          <a:bodyPr wrap="square" rtlCol="0">
            <a:spAutoFit/>
          </a:bodyPr>
          <a:lstStyle/>
          <a:p>
            <a:pPr defTabSz="940591">
              <a:defRPr/>
            </a:pPr>
            <a:r>
              <a:rPr lang="en-US" sz="1400" dirty="0" smtClean="0">
                <a:solidFill>
                  <a:srgbClr val="FFFFFF"/>
                </a:solidFill>
              </a:rPr>
              <a:t>https</a:t>
            </a:r>
            <a:r>
              <a:rPr lang="en-US" sz="1400" dirty="0">
                <a:solidFill>
                  <a:srgbClr val="FFFFFF"/>
                </a:solidFill>
              </a:rPr>
              <a:t>://</a:t>
            </a:r>
            <a:r>
              <a:rPr lang="en-US" sz="1400" dirty="0" smtClean="0">
                <a:solidFill>
                  <a:srgbClr val="FFFFFF"/>
                </a:solidFill>
              </a:rPr>
              <a:t>seankross.com/2019/01/08/The-Front-Lines-of-Teaching-Data-Science.html</a:t>
            </a:r>
            <a:endParaRPr lang="en-US" sz="1400" dirty="0">
              <a:solidFill>
                <a:srgbClr val="FFFFFF"/>
              </a:solidFill>
            </a:endParaRPr>
          </a:p>
        </p:txBody>
      </p:sp>
    </p:spTree>
    <p:extLst>
      <p:ext uri="{BB962C8B-B14F-4D97-AF65-F5344CB8AC3E}">
        <p14:creationId xmlns:p14="http://schemas.microsoft.com/office/powerpoint/2010/main" val="1889218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Barriers and Challenges</a:t>
            </a:r>
          </a:p>
        </p:txBody>
      </p:sp>
      <p:sp>
        <p:nvSpPr>
          <p:cNvPr id="7" name="Content Placeholder 3"/>
          <p:cNvSpPr>
            <a:spLocks noGrp="1"/>
          </p:cNvSpPr>
          <p:nvPr>
            <p:ph idx="1"/>
          </p:nvPr>
        </p:nvSpPr>
        <p:spPr>
          <a:xfrm>
            <a:off x="685801" y="1353366"/>
            <a:ext cx="7772400" cy="4620323"/>
          </a:xfrm>
        </p:spPr>
        <p:txBody>
          <a:bodyPr>
            <a:normAutofit/>
          </a:bodyPr>
          <a:lstStyle/>
          <a:p>
            <a:pPr marL="342900" indent="-342900">
              <a:buFont typeface="Arial" panose="020B0604020202020204" pitchFamily="34" charset="0"/>
              <a:buChar char="•"/>
            </a:pPr>
            <a:r>
              <a:rPr lang="en-US" sz="2200" b="0" dirty="0" smtClean="0">
                <a:latin typeface="Segoe UI" panose="020B0502040204020203" pitchFamily="34" charset="0"/>
                <a:cs typeface="Segoe UI" panose="020B0502040204020203" pitchFamily="34" charset="0"/>
              </a:rPr>
              <a:t>Instructors should make </a:t>
            </a:r>
            <a:r>
              <a:rPr lang="en-US" sz="2200" b="0" dirty="0">
                <a:latin typeface="Segoe UI" panose="020B0502040204020203" pitchFamily="34" charset="0"/>
                <a:cs typeface="Segoe UI" panose="020B0502040204020203" pitchFamily="34" charset="0"/>
              </a:rPr>
              <a:t>sure that their data science students are well versed in presenting analytically results and in writing essays that </a:t>
            </a:r>
            <a:r>
              <a:rPr lang="en-US" sz="2200" b="0" dirty="0" smtClean="0">
                <a:latin typeface="Segoe UI" panose="020B0502040204020203" pitchFamily="34" charset="0"/>
                <a:cs typeface="Segoe UI" panose="020B0502040204020203" pitchFamily="34" charset="0"/>
              </a:rPr>
              <a:t>explain reasoning </a:t>
            </a:r>
            <a:r>
              <a:rPr lang="en-US" sz="2200" b="0" dirty="0">
                <a:latin typeface="Segoe UI" panose="020B0502040204020203" pitchFamily="34" charset="0"/>
                <a:cs typeface="Segoe UI" panose="020B0502040204020203" pitchFamily="34" charset="0"/>
              </a:rPr>
              <a:t>and conclusions</a:t>
            </a:r>
            <a:r>
              <a:rPr lang="en-US" sz="2200" b="0" dirty="0" smtClean="0">
                <a:latin typeface="Segoe UI" panose="020B0502040204020203" pitchFamily="34" charset="0"/>
                <a:cs typeface="Segoe UI" panose="020B0502040204020203" pitchFamily="34" charset="0"/>
              </a:rPr>
              <a:t>.</a:t>
            </a:r>
          </a:p>
          <a:p>
            <a:pPr marL="342900" indent="-342900">
              <a:buFont typeface="Arial" panose="020B0604020202020204" pitchFamily="34" charset="0"/>
              <a:buChar char="•"/>
            </a:pPr>
            <a:endParaRPr lang="en-US" sz="2200" b="0" dirty="0" smtClean="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US" sz="2200" b="0" dirty="0" smtClean="0">
                <a:latin typeface="Segoe UI" panose="020B0502040204020203" pitchFamily="34" charset="0"/>
                <a:cs typeface="Segoe UI" panose="020B0502040204020203" pitchFamily="34" charset="0"/>
              </a:rPr>
              <a:t>Preparing </a:t>
            </a:r>
            <a:r>
              <a:rPr lang="en-US" sz="2200" b="0" dirty="0">
                <a:latin typeface="Segoe UI" panose="020B0502040204020203" pitchFamily="34" charset="0"/>
                <a:cs typeface="Segoe UI" panose="020B0502040204020203" pitchFamily="34" charset="0"/>
              </a:rPr>
              <a:t>a data science course is aggravated by how difficult it is to find relevant, domain-specific datasets. </a:t>
            </a:r>
            <a:endParaRPr lang="en-US" sz="2200" b="0" dirty="0" smtClean="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endParaRPr lang="en-US" sz="2200" b="0" dirty="0" smtClean="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US" sz="2200" b="0" dirty="0" smtClean="0">
                <a:latin typeface="Segoe UI" panose="020B0502040204020203" pitchFamily="34" charset="0"/>
                <a:cs typeface="Segoe UI" panose="020B0502040204020203" pitchFamily="34" charset="0"/>
              </a:rPr>
              <a:t>Instructors </a:t>
            </a:r>
            <a:r>
              <a:rPr lang="en-US" sz="2200" b="0" dirty="0">
                <a:latin typeface="Segoe UI" panose="020B0502040204020203" pitchFamily="34" charset="0"/>
                <a:cs typeface="Segoe UI" panose="020B0502040204020203" pitchFamily="34" charset="0"/>
              </a:rPr>
              <a:t>face a huge amount of uncertainty and </a:t>
            </a:r>
            <a:r>
              <a:rPr lang="en-US" sz="2200" b="0" dirty="0" smtClean="0">
                <a:latin typeface="Segoe UI" panose="020B0502040204020203" pitchFamily="34" charset="0"/>
                <a:cs typeface="Segoe UI" panose="020B0502040204020203" pitchFamily="34" charset="0"/>
              </a:rPr>
              <a:t>teach </a:t>
            </a:r>
            <a:r>
              <a:rPr lang="en-US" sz="2200" b="0" dirty="0">
                <a:latin typeface="Segoe UI" panose="020B0502040204020203" pitchFamily="34" charset="0"/>
                <a:cs typeface="Segoe UI" panose="020B0502040204020203" pitchFamily="34" charset="0"/>
              </a:rPr>
              <a:t>their students how to cope with </a:t>
            </a:r>
            <a:r>
              <a:rPr lang="en-US" sz="2200" b="0" dirty="0" smtClean="0">
                <a:latin typeface="Segoe UI" panose="020B0502040204020203" pitchFamily="34" charset="0"/>
                <a:cs typeface="Segoe UI" panose="020B0502040204020203" pitchFamily="34" charset="0"/>
              </a:rPr>
              <a:t>uncertainty.</a:t>
            </a:r>
          </a:p>
          <a:p>
            <a:pPr marL="662940" lvl="1" indent="-342900">
              <a:buFont typeface="Arial" panose="020B0604020202020204" pitchFamily="34" charset="0"/>
              <a:buChar char="•"/>
            </a:pPr>
            <a:r>
              <a:rPr lang="en-US" sz="1800" b="0" dirty="0" smtClean="0">
                <a:latin typeface="Segoe UI" panose="020B0502040204020203" pitchFamily="34" charset="0"/>
                <a:cs typeface="Segoe UI" panose="020B0502040204020203" pitchFamily="34" charset="0"/>
              </a:rPr>
              <a:t>Instructors </a:t>
            </a:r>
            <a:r>
              <a:rPr lang="en-US" sz="1800" b="0" dirty="0">
                <a:latin typeface="Segoe UI" panose="020B0502040204020203" pitchFamily="34" charset="0"/>
                <a:cs typeface="Segoe UI" panose="020B0502040204020203" pitchFamily="34" charset="0"/>
              </a:rPr>
              <a:t>actively normalize the experience of “not knowing everything” by showing students how to search online for the answers to student questions. </a:t>
            </a:r>
            <a:endParaRPr lang="en-US" sz="1800" b="0" dirty="0" smtClean="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endParaRPr lang="en-US" sz="2000" b="0" dirty="0" smtClean="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endParaRPr lang="en-US" sz="2000" b="0" dirty="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endParaRPr lang="en-US" sz="2000" b="0"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4294967295"/>
          </p:nvPr>
        </p:nvSpPr>
        <p:spPr/>
        <p:txBody>
          <a:bodyPr/>
          <a:lstStyle/>
          <a:p>
            <a:fld id="{CA8D9AD5-F248-4919-864A-CFD76CC027D6}" type="slidenum">
              <a:rPr lang="en-US" smtClean="0"/>
              <a:pPr/>
              <a:t>18</a:t>
            </a:fld>
            <a:endParaRPr lang="en-US" dirty="0"/>
          </a:p>
        </p:txBody>
      </p:sp>
      <p:sp>
        <p:nvSpPr>
          <p:cNvPr id="6" name="TextBox 5"/>
          <p:cNvSpPr txBox="1"/>
          <p:nvPr/>
        </p:nvSpPr>
        <p:spPr>
          <a:xfrm>
            <a:off x="1061546" y="5665912"/>
            <a:ext cx="6934200" cy="307777"/>
          </a:xfrm>
          <a:prstGeom prst="rect">
            <a:avLst/>
          </a:prstGeom>
          <a:noFill/>
        </p:spPr>
        <p:txBody>
          <a:bodyPr wrap="square" rtlCol="0">
            <a:spAutoFit/>
          </a:bodyPr>
          <a:lstStyle/>
          <a:p>
            <a:pPr defTabSz="940591">
              <a:defRPr/>
            </a:pPr>
            <a:r>
              <a:rPr lang="en-US" sz="1400" dirty="0" smtClean="0">
                <a:solidFill>
                  <a:srgbClr val="FFFFFF"/>
                </a:solidFill>
              </a:rPr>
              <a:t>https</a:t>
            </a:r>
            <a:r>
              <a:rPr lang="en-US" sz="1400" dirty="0">
                <a:solidFill>
                  <a:srgbClr val="FFFFFF"/>
                </a:solidFill>
              </a:rPr>
              <a:t>://</a:t>
            </a:r>
            <a:r>
              <a:rPr lang="en-US" sz="1400" dirty="0" smtClean="0">
                <a:solidFill>
                  <a:srgbClr val="FFFFFF"/>
                </a:solidFill>
              </a:rPr>
              <a:t>seankross.com/2019/01/08/The-Front-Lines-of-Teaching-Data-Science.html</a:t>
            </a:r>
            <a:endParaRPr lang="en-US" sz="1400" dirty="0">
              <a:solidFill>
                <a:srgbClr val="FFFFFF"/>
              </a:solidFill>
            </a:endParaRPr>
          </a:p>
        </p:txBody>
      </p:sp>
    </p:spTree>
    <p:extLst>
      <p:ext uri="{BB962C8B-B14F-4D97-AF65-F5344CB8AC3E}">
        <p14:creationId xmlns:p14="http://schemas.microsoft.com/office/powerpoint/2010/main" val="246871359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Student Search for Meaning</a:t>
            </a:r>
            <a:endParaRPr lang="en-US" dirty="0"/>
          </a:p>
        </p:txBody>
      </p:sp>
      <p:sp>
        <p:nvSpPr>
          <p:cNvPr id="7" name="Content Placeholder 3"/>
          <p:cNvSpPr>
            <a:spLocks noGrp="1"/>
          </p:cNvSpPr>
          <p:nvPr>
            <p:ph idx="1"/>
          </p:nvPr>
        </p:nvSpPr>
        <p:spPr/>
        <p:txBody>
          <a:bodyPr>
            <a:normAutofit/>
          </a:bodyPr>
          <a:lstStyle/>
          <a:p>
            <a:pPr marL="342900" indent="-342900">
              <a:buFont typeface="Arial" panose="020B0604020202020204" pitchFamily="34" charset="0"/>
              <a:buChar char="•"/>
            </a:pPr>
            <a:r>
              <a:rPr lang="en-US" sz="2200" b="0" dirty="0" smtClean="0">
                <a:latin typeface="Segoe UI" panose="020B0502040204020203" pitchFamily="34" charset="0"/>
                <a:cs typeface="Segoe UI" panose="020B0502040204020203" pitchFamily="34" charset="0"/>
              </a:rPr>
              <a:t>Data literacy connects knowledge with power.</a:t>
            </a:r>
          </a:p>
          <a:p>
            <a:pPr marL="342900" indent="-342900">
              <a:buFont typeface="Arial" panose="020B0604020202020204" pitchFamily="34" charset="0"/>
              <a:buChar char="•"/>
            </a:pPr>
            <a:endParaRPr lang="en-US" sz="2200" b="0" dirty="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US" sz="2200" b="0" dirty="0" smtClean="0">
                <a:latin typeface="Segoe UI" panose="020B0502040204020203" pitchFamily="34" charset="0"/>
                <a:cs typeface="Segoe UI" panose="020B0502040204020203" pitchFamily="34" charset="0"/>
              </a:rPr>
              <a:t>Knowledge </a:t>
            </a:r>
            <a:r>
              <a:rPr lang="en-US" sz="2200" b="0" dirty="0">
                <a:latin typeface="Segoe UI" panose="020B0502040204020203" pitchFamily="34" charset="0"/>
                <a:cs typeface="Segoe UI" panose="020B0502040204020203" pitchFamily="34" charset="0"/>
              </a:rPr>
              <a:t>of how to deal with data may be one of </a:t>
            </a:r>
            <a:r>
              <a:rPr lang="en-US" sz="2200" b="0" dirty="0" smtClean="0">
                <a:latin typeface="Segoe UI" panose="020B0502040204020203" pitchFamily="34" charset="0"/>
                <a:cs typeface="Segoe UI" panose="020B0502040204020203" pitchFamily="34" charset="0"/>
              </a:rPr>
              <a:t>the most </a:t>
            </a:r>
            <a:r>
              <a:rPr lang="en-US" sz="2200" b="0" dirty="0">
                <a:latin typeface="Segoe UI" panose="020B0502040204020203" pitchFamily="34" charset="0"/>
                <a:cs typeface="Segoe UI" panose="020B0502040204020203" pitchFamily="34" charset="0"/>
              </a:rPr>
              <a:t>powerful weapons </a:t>
            </a:r>
            <a:r>
              <a:rPr lang="en-US" sz="2200" b="0" dirty="0" smtClean="0">
                <a:latin typeface="Segoe UI" panose="020B0502040204020203" pitchFamily="34" charset="0"/>
                <a:cs typeface="Segoe UI" panose="020B0502040204020203" pitchFamily="34" charset="0"/>
              </a:rPr>
              <a:t>that professionals, and everyone, </a:t>
            </a:r>
            <a:r>
              <a:rPr lang="en-US" sz="2200" b="0" dirty="0">
                <a:latin typeface="Segoe UI" panose="020B0502040204020203" pitchFamily="34" charset="0"/>
                <a:cs typeface="Segoe UI" panose="020B0502040204020203" pitchFamily="34" charset="0"/>
              </a:rPr>
              <a:t>can </a:t>
            </a:r>
            <a:r>
              <a:rPr lang="en-US" sz="2200" b="0" dirty="0" smtClean="0">
                <a:latin typeface="Segoe UI" panose="020B0502040204020203" pitchFamily="34" charset="0"/>
                <a:cs typeface="Segoe UI" panose="020B0502040204020203" pitchFamily="34" charset="0"/>
              </a:rPr>
              <a:t>have. (Littlejohn </a:t>
            </a:r>
            <a:r>
              <a:rPr lang="en-US" sz="2200" b="0" dirty="0" err="1" smtClean="0">
                <a:latin typeface="Segoe UI" panose="020B0502040204020203" pitchFamily="34" charset="0"/>
                <a:cs typeface="Segoe UI" panose="020B0502040204020203" pitchFamily="34" charset="0"/>
              </a:rPr>
              <a:t>Shinder</a:t>
            </a:r>
            <a:r>
              <a:rPr lang="en-US" sz="2200" b="0" dirty="0" smtClean="0">
                <a:latin typeface="Segoe UI" panose="020B0502040204020203" pitchFamily="34" charset="0"/>
                <a:cs typeface="Segoe UI" panose="020B0502040204020203" pitchFamily="34" charset="0"/>
              </a:rPr>
              <a:t>)</a:t>
            </a:r>
          </a:p>
          <a:p>
            <a:pPr marL="342900" indent="-342900">
              <a:buFont typeface="Arial" panose="020B0604020202020204" pitchFamily="34" charset="0"/>
              <a:buChar char="•"/>
            </a:pPr>
            <a:endParaRPr lang="en-US" sz="2200" b="0" dirty="0" smtClean="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US" sz="2200" b="0" dirty="0">
                <a:latin typeface="Segoe UI" panose="020B0502040204020203" pitchFamily="34" charset="0"/>
                <a:cs typeface="Segoe UI" panose="020B0502040204020203" pitchFamily="34" charset="0"/>
              </a:rPr>
              <a:t>D</a:t>
            </a:r>
            <a:r>
              <a:rPr lang="en-US" sz="2200" b="0" dirty="0" smtClean="0">
                <a:latin typeface="Segoe UI" panose="020B0502040204020203" pitchFamily="34" charset="0"/>
                <a:cs typeface="Segoe UI" panose="020B0502040204020203" pitchFamily="34" charset="0"/>
              </a:rPr>
              <a:t>ata is to be </a:t>
            </a:r>
            <a:r>
              <a:rPr lang="en-US" sz="2200" b="0" dirty="0">
                <a:latin typeface="Segoe UI" panose="020B0502040204020203" pitchFamily="34" charset="0"/>
                <a:cs typeface="Segoe UI" panose="020B0502040204020203" pitchFamily="34" charset="0"/>
              </a:rPr>
              <a:t>open and useable to everyone, </a:t>
            </a:r>
            <a:r>
              <a:rPr lang="en-US" sz="2200" b="0" dirty="0" smtClean="0">
                <a:latin typeface="Segoe UI" panose="020B0502040204020203" pitchFamily="34" charset="0"/>
                <a:cs typeface="Segoe UI" panose="020B0502040204020203" pitchFamily="34" charset="0"/>
              </a:rPr>
              <a:t>and thus </a:t>
            </a:r>
            <a:r>
              <a:rPr lang="en-US" sz="2200" b="0" dirty="0">
                <a:latin typeface="Segoe UI" panose="020B0502040204020203" pitchFamily="34" charset="0"/>
                <a:cs typeface="Segoe UI" panose="020B0502040204020203" pitchFamily="34" charset="0"/>
              </a:rPr>
              <a:t>“works to empower civil society organizations, journalists and citizens with the skills they </a:t>
            </a:r>
            <a:r>
              <a:rPr lang="en-US" sz="2200" b="0" dirty="0" smtClean="0">
                <a:latin typeface="Segoe UI" panose="020B0502040204020203" pitchFamily="34" charset="0"/>
                <a:cs typeface="Segoe UI" panose="020B0502040204020203" pitchFamily="34" charset="0"/>
              </a:rPr>
              <a:t>need to </a:t>
            </a:r>
            <a:r>
              <a:rPr lang="en-US" sz="2200" b="0" dirty="0">
                <a:latin typeface="Segoe UI" panose="020B0502040204020203" pitchFamily="34" charset="0"/>
                <a:cs typeface="Segoe UI" panose="020B0502040204020203" pitchFamily="34" charset="0"/>
              </a:rPr>
              <a:t>use data effectively in their efforts to create more equitable and effective </a:t>
            </a:r>
            <a:r>
              <a:rPr lang="en-US" sz="2200" b="0" dirty="0" smtClean="0">
                <a:latin typeface="Segoe UI" panose="020B0502040204020203" pitchFamily="34" charset="0"/>
                <a:cs typeface="Segoe UI" panose="020B0502040204020203" pitchFamily="34" charset="0"/>
              </a:rPr>
              <a:t>societies.”</a:t>
            </a:r>
          </a:p>
          <a:p>
            <a:r>
              <a:rPr lang="en-US" sz="2200" b="0" dirty="0">
                <a:latin typeface="Segoe UI" panose="020B0502040204020203" pitchFamily="34" charset="0"/>
                <a:cs typeface="Segoe UI" panose="020B0502040204020203" pitchFamily="34" charset="0"/>
              </a:rPr>
              <a:t> </a:t>
            </a:r>
            <a:r>
              <a:rPr lang="en-US" sz="2200" b="0" dirty="0" smtClean="0">
                <a:latin typeface="Segoe UI" panose="020B0502040204020203" pitchFamily="34" charset="0"/>
                <a:cs typeface="Segoe UI" panose="020B0502040204020203" pitchFamily="34" charset="0"/>
              </a:rPr>
              <a:t>    (School of Data) </a:t>
            </a:r>
          </a:p>
          <a:p>
            <a:pPr marL="342900" indent="-342900">
              <a:buFont typeface="Arial" panose="020B0604020202020204" pitchFamily="34" charset="0"/>
              <a:buChar char="•"/>
            </a:pPr>
            <a:endParaRPr lang="en-US" sz="2000" b="0" dirty="0" smtClean="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endParaRPr lang="en-US" sz="2000" b="0" dirty="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endParaRPr lang="en-US" sz="2000" b="0" dirty="0" smtClean="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endParaRPr lang="en-US" sz="2000" b="0" dirty="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endParaRPr lang="en-US" sz="2000" b="0"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4294967295"/>
          </p:nvPr>
        </p:nvSpPr>
        <p:spPr/>
        <p:txBody>
          <a:bodyPr/>
          <a:lstStyle/>
          <a:p>
            <a:fld id="{CA8D9AD5-F248-4919-864A-CFD76CC027D6}" type="slidenum">
              <a:rPr lang="en-US" smtClean="0"/>
              <a:pPr/>
              <a:t>19</a:t>
            </a:fld>
            <a:endParaRPr lang="en-US" dirty="0"/>
          </a:p>
        </p:txBody>
      </p:sp>
    </p:spTree>
    <p:extLst>
      <p:ext uri="{BB962C8B-B14F-4D97-AF65-F5344CB8AC3E}">
        <p14:creationId xmlns:p14="http://schemas.microsoft.com/office/powerpoint/2010/main" val="218399132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b="0" dirty="0"/>
              <a:t>Encouraging and Guiding Students to Utilize Databases</a:t>
            </a:r>
            <a:br>
              <a:rPr lang="en-US" b="0" dirty="0"/>
            </a:br>
            <a:r>
              <a:rPr lang="en-US" b="0" dirty="0"/>
              <a:t>	</a:t>
            </a:r>
            <a:br>
              <a:rPr lang="en-US" b="0" dirty="0"/>
            </a:br>
            <a:endParaRPr lang="en-US" dirty="0"/>
          </a:p>
        </p:txBody>
      </p:sp>
      <p:sp>
        <p:nvSpPr>
          <p:cNvPr id="18" name="Subtitle 17"/>
          <p:cNvSpPr>
            <a:spLocks noGrp="1"/>
          </p:cNvSpPr>
          <p:nvPr>
            <p:ph type="subTitle" idx="1"/>
          </p:nvPr>
        </p:nvSpPr>
        <p:spPr>
          <a:xfrm>
            <a:off x="1068859" y="3208448"/>
            <a:ext cx="7075144" cy="411512"/>
          </a:xfrm>
        </p:spPr>
        <p:txBody>
          <a:bodyPr/>
          <a:lstStyle/>
          <a:p>
            <a:r>
              <a:rPr lang="en-US" dirty="0" smtClean="0"/>
              <a:t>Claremont Data Science Conference</a:t>
            </a:r>
          </a:p>
          <a:p>
            <a:r>
              <a:rPr lang="en-US" dirty="0" smtClean="0"/>
              <a:t>August 28, 2019</a:t>
            </a:r>
          </a:p>
        </p:txBody>
      </p:sp>
      <p:sp>
        <p:nvSpPr>
          <p:cNvPr id="19" name="Text Placeholder 18"/>
          <p:cNvSpPr>
            <a:spLocks noGrp="1"/>
          </p:cNvSpPr>
          <p:nvPr>
            <p:ph type="body" sz="quarter" idx="10"/>
          </p:nvPr>
        </p:nvSpPr>
        <p:spPr>
          <a:xfrm>
            <a:off x="4114800" y="4836972"/>
            <a:ext cx="4738200" cy="301752"/>
          </a:xfrm>
        </p:spPr>
        <p:txBody>
          <a:bodyPr/>
          <a:lstStyle/>
          <a:p>
            <a:r>
              <a:rPr lang="en-US" b="0" dirty="0" smtClean="0"/>
              <a:t>Greg Reardon</a:t>
            </a:r>
          </a:p>
          <a:p>
            <a:r>
              <a:rPr lang="en-US" b="0" dirty="0" smtClean="0"/>
              <a:t>School of Pharmacy and Health Sciences</a:t>
            </a:r>
          </a:p>
          <a:p>
            <a:r>
              <a:rPr lang="en-US" b="0" dirty="0" smtClean="0"/>
              <a:t>Keck Graduate Institute</a:t>
            </a:r>
          </a:p>
          <a:p>
            <a:r>
              <a:rPr lang="en-US" b="0" dirty="0" smtClean="0"/>
              <a:t>greardon@kgi.edu</a:t>
            </a:r>
            <a:endParaRPr lang="en-US" b="0" dirty="0"/>
          </a:p>
        </p:txBody>
      </p:sp>
    </p:spTree>
    <p:extLst>
      <p:ext uri="{BB962C8B-B14F-4D97-AF65-F5344CB8AC3E}">
        <p14:creationId xmlns:p14="http://schemas.microsoft.com/office/powerpoint/2010/main" val="215494305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Jobs Are Meaningful Too</a:t>
            </a:r>
            <a:endParaRPr lang="en-US" dirty="0"/>
          </a:p>
        </p:txBody>
      </p:sp>
      <p:sp>
        <p:nvSpPr>
          <p:cNvPr id="4" name="Slide Number Placeholder 3"/>
          <p:cNvSpPr>
            <a:spLocks noGrp="1"/>
          </p:cNvSpPr>
          <p:nvPr>
            <p:ph type="sldNum" sz="quarter" idx="4294967295"/>
          </p:nvPr>
        </p:nvSpPr>
        <p:spPr/>
        <p:txBody>
          <a:bodyPr/>
          <a:lstStyle/>
          <a:p>
            <a:fld id="{CA8D9AD5-F248-4919-864A-CFD76CC027D6}" type="slidenum">
              <a:rPr lang="en-US" smtClean="0"/>
              <a:pPr/>
              <a:t>20</a:t>
            </a:fld>
            <a:endParaRPr lang="en-US" dirty="0"/>
          </a:p>
        </p:txBody>
      </p:sp>
      <p:sp>
        <p:nvSpPr>
          <p:cNvPr id="2" name="Content Placeholder 1"/>
          <p:cNvSpPr>
            <a:spLocks noGrp="1"/>
          </p:cNvSpPr>
          <p:nvPr>
            <p:ph idx="1"/>
          </p:nvPr>
        </p:nvSpPr>
        <p:spPr/>
        <p:txBody>
          <a:bodyPr/>
          <a:lstStyle/>
          <a:p>
            <a:pPr marL="342900" indent="-342900">
              <a:buFont typeface="Arial" panose="020B0604020202020204" pitchFamily="34" charset="0"/>
              <a:buChar char="•"/>
            </a:pPr>
            <a:r>
              <a:rPr lang="en-US" sz="2200" b="0" dirty="0">
                <a:latin typeface="Segoe UI" panose="020B0502040204020203" pitchFamily="34" charset="0"/>
                <a:cs typeface="Segoe UI" panose="020B0502040204020203" pitchFamily="34" charset="0"/>
              </a:rPr>
              <a:t>"When you can demonstrate the ability to analyze data and make informed recommendations to your employer, you become an indispensable part of your team no matter what type of work you're </a:t>
            </a:r>
            <a:r>
              <a:rPr lang="en-US" sz="2200" b="0" dirty="0" smtClean="0">
                <a:latin typeface="Segoe UI" panose="020B0502040204020203" pitchFamily="34" charset="0"/>
                <a:cs typeface="Segoe UI" panose="020B0502040204020203" pitchFamily="34" charset="0"/>
              </a:rPr>
              <a:t>doing</a:t>
            </a:r>
            <a:r>
              <a:rPr lang="en-US" sz="2200" b="0" dirty="0">
                <a:latin typeface="Segoe UI" panose="020B0502040204020203" pitchFamily="34" charset="0"/>
                <a:cs typeface="Segoe UI" panose="020B0502040204020203" pitchFamily="34" charset="0"/>
              </a:rPr>
              <a:t>.</a:t>
            </a:r>
            <a:r>
              <a:rPr lang="en-US" sz="2200" b="0" dirty="0" smtClean="0">
                <a:latin typeface="Segoe UI" panose="020B0502040204020203" pitchFamily="34" charset="0"/>
                <a:cs typeface="Segoe UI" panose="020B0502040204020203" pitchFamily="34" charset="0"/>
              </a:rPr>
              <a:t>“  (</a:t>
            </a:r>
            <a:r>
              <a:rPr lang="en-US" sz="2200" b="0" dirty="0">
                <a:latin typeface="Segoe UI" panose="020B0502040204020203" pitchFamily="34" charset="0"/>
                <a:cs typeface="Segoe UI" panose="020B0502040204020203" pitchFamily="34" charset="0"/>
              </a:rPr>
              <a:t>Mirjana </a:t>
            </a:r>
            <a:r>
              <a:rPr lang="en-US" sz="2200" b="0" dirty="0" err="1" smtClean="0">
                <a:latin typeface="Segoe UI" panose="020B0502040204020203" pitchFamily="34" charset="0"/>
                <a:cs typeface="Segoe UI" panose="020B0502040204020203" pitchFamily="34" charset="0"/>
              </a:rPr>
              <a:t>Schultzat</a:t>
            </a:r>
            <a:r>
              <a:rPr lang="en-US" sz="2200" b="0" dirty="0" smtClean="0">
                <a:latin typeface="Segoe UI" panose="020B0502040204020203" pitchFamily="34" charset="0"/>
                <a:cs typeface="Segoe UI" panose="020B0502040204020203" pitchFamily="34" charset="0"/>
              </a:rPr>
              <a:t>)</a:t>
            </a:r>
            <a:endParaRPr lang="en-US" sz="2200" dirty="0"/>
          </a:p>
        </p:txBody>
      </p:sp>
    </p:spTree>
    <p:extLst>
      <p:ext uri="{BB962C8B-B14F-4D97-AF65-F5344CB8AC3E}">
        <p14:creationId xmlns:p14="http://schemas.microsoft.com/office/powerpoint/2010/main" val="355656305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Jobs Are Meaningful Too</a:t>
            </a:r>
            <a:endParaRPr lang="en-US" dirty="0"/>
          </a:p>
        </p:txBody>
      </p:sp>
      <p:sp>
        <p:nvSpPr>
          <p:cNvPr id="4" name="Slide Number Placeholder 3"/>
          <p:cNvSpPr>
            <a:spLocks noGrp="1"/>
          </p:cNvSpPr>
          <p:nvPr>
            <p:ph type="sldNum" sz="quarter" idx="4294967295"/>
          </p:nvPr>
        </p:nvSpPr>
        <p:spPr/>
        <p:txBody>
          <a:bodyPr/>
          <a:lstStyle/>
          <a:p>
            <a:fld id="{CA8D9AD5-F248-4919-864A-CFD76CC027D6}" type="slidenum">
              <a:rPr lang="en-US" smtClean="0"/>
              <a:pPr/>
              <a:t>21</a:t>
            </a:fld>
            <a:endParaRPr lang="en-US" dirty="0"/>
          </a:p>
        </p:txBody>
      </p:sp>
      <p:sp>
        <p:nvSpPr>
          <p:cNvPr id="6" name="TextBox 5"/>
          <p:cNvSpPr txBox="1"/>
          <p:nvPr/>
        </p:nvSpPr>
        <p:spPr>
          <a:xfrm>
            <a:off x="1104899" y="5728822"/>
            <a:ext cx="6934200" cy="523220"/>
          </a:xfrm>
          <a:prstGeom prst="rect">
            <a:avLst/>
          </a:prstGeom>
          <a:noFill/>
        </p:spPr>
        <p:txBody>
          <a:bodyPr wrap="square" rtlCol="0">
            <a:spAutoFit/>
          </a:bodyPr>
          <a:lstStyle/>
          <a:p>
            <a:pPr defTabSz="940591">
              <a:defRPr/>
            </a:pPr>
            <a:r>
              <a:rPr lang="en-US" sz="1400" dirty="0">
                <a:solidFill>
                  <a:srgbClr val="FFFFFF"/>
                </a:solidFill>
              </a:rPr>
              <a:t>https://www.insidehighered.com/news/2017/03/30/report-urges-data-science-course-work-all-undergraduates-close-growing-skills-gap</a:t>
            </a:r>
          </a:p>
        </p:txBody>
      </p:sp>
      <p:sp>
        <p:nvSpPr>
          <p:cNvPr id="2" name="Content Placeholder 1"/>
          <p:cNvSpPr>
            <a:spLocks noGrp="1"/>
          </p:cNvSpPr>
          <p:nvPr>
            <p:ph idx="1"/>
          </p:nvPr>
        </p:nvSpPr>
        <p:spPr/>
        <p:txBody>
          <a:bodyPr/>
          <a:lstStyle/>
          <a:p>
            <a:pPr marL="342900" indent="-342900">
              <a:buFont typeface="Arial" panose="020B0604020202020204" pitchFamily="34" charset="0"/>
              <a:buChar char="•"/>
            </a:pPr>
            <a:r>
              <a:rPr lang="en-US" sz="2400" dirty="0"/>
              <a:t>R</a:t>
            </a:r>
            <a:r>
              <a:rPr lang="en-US" sz="2400" dirty="0" smtClean="0"/>
              <a:t>eport from Business-Education Forum</a:t>
            </a:r>
          </a:p>
          <a:p>
            <a:pPr marL="662940" lvl="1" indent="-342900">
              <a:buFont typeface="Arial" panose="020B0604020202020204" pitchFamily="34" charset="0"/>
              <a:buChar char="•"/>
            </a:pPr>
            <a:r>
              <a:rPr lang="en-US" sz="2200" dirty="0" smtClean="0"/>
              <a:t>Employers are struggling to hire workers who understand data science.</a:t>
            </a:r>
          </a:p>
          <a:p>
            <a:pPr marL="982980" lvl="2" indent="-342900">
              <a:buFont typeface="Arial" panose="020B0604020202020204" pitchFamily="34" charset="0"/>
              <a:buChar char="•"/>
            </a:pPr>
            <a:r>
              <a:rPr lang="en-US" sz="1900" dirty="0"/>
              <a:t>F</a:t>
            </a:r>
            <a:r>
              <a:rPr lang="en-US" sz="1900" dirty="0" smtClean="0"/>
              <a:t>luency </a:t>
            </a:r>
            <a:r>
              <a:rPr lang="en-US" sz="1900" dirty="0"/>
              <a:t>in data science and analytics is among the nation’s most yawning of skills </a:t>
            </a:r>
            <a:r>
              <a:rPr lang="en-US" sz="1900" dirty="0" smtClean="0"/>
              <a:t>gaps</a:t>
            </a:r>
          </a:p>
          <a:p>
            <a:pPr marL="982980" lvl="2" indent="-342900">
              <a:buFont typeface="Arial" panose="020B0604020202020204" pitchFamily="34" charset="0"/>
              <a:buChar char="•"/>
            </a:pPr>
            <a:r>
              <a:rPr lang="en-US" sz="1900" dirty="0" smtClean="0"/>
              <a:t>An </a:t>
            </a:r>
            <a:r>
              <a:rPr lang="en-US" sz="1900" dirty="0"/>
              <a:t>estimated 2.72 million new job postings in 2020 will seek workers with skills in data science and </a:t>
            </a:r>
            <a:r>
              <a:rPr lang="en-US" sz="1900" dirty="0" smtClean="0"/>
              <a:t>analytics.</a:t>
            </a:r>
          </a:p>
          <a:p>
            <a:pPr marL="662940" lvl="1" indent="-342900">
              <a:buFont typeface="Arial" panose="020B0604020202020204" pitchFamily="34" charset="0"/>
              <a:buChar char="•"/>
            </a:pPr>
            <a:r>
              <a:rPr lang="en-US" sz="2200" dirty="0" smtClean="0"/>
              <a:t>Gallup Poll</a:t>
            </a:r>
          </a:p>
          <a:p>
            <a:pPr marL="982980" lvl="2" indent="-342900">
              <a:buFont typeface="Arial" panose="020B0604020202020204" pitchFamily="34" charset="0"/>
              <a:buChar char="•"/>
            </a:pPr>
            <a:r>
              <a:rPr lang="en-US" sz="1900" dirty="0" smtClean="0"/>
              <a:t>69 </a:t>
            </a:r>
            <a:r>
              <a:rPr lang="en-US" sz="1900" dirty="0"/>
              <a:t>percent of employers expect candidates with data science skills will get preference for </a:t>
            </a:r>
            <a:r>
              <a:rPr lang="en-US" sz="1900" dirty="0" smtClean="0"/>
              <a:t>jobs</a:t>
            </a:r>
          </a:p>
          <a:p>
            <a:pPr marL="982980" lvl="2" indent="-342900">
              <a:buFont typeface="Arial" panose="020B0604020202020204" pitchFamily="34" charset="0"/>
              <a:buChar char="•"/>
            </a:pPr>
            <a:r>
              <a:rPr lang="en-US" sz="1900" dirty="0" smtClean="0"/>
              <a:t>But just </a:t>
            </a:r>
            <a:r>
              <a:rPr lang="en-US" sz="1900" dirty="0"/>
              <a:t>23 percent of college leaders said their graduates will have those skills.</a:t>
            </a:r>
          </a:p>
          <a:p>
            <a:endParaRPr lang="en-US" sz="2000" dirty="0"/>
          </a:p>
        </p:txBody>
      </p:sp>
    </p:spTree>
    <p:extLst>
      <p:ext uri="{BB962C8B-B14F-4D97-AF65-F5344CB8AC3E}">
        <p14:creationId xmlns:p14="http://schemas.microsoft.com/office/powerpoint/2010/main" val="8040945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Research Club</a:t>
            </a:r>
            <a:endParaRPr lang="en-US" dirty="0"/>
          </a:p>
        </p:txBody>
      </p:sp>
      <p:sp>
        <p:nvSpPr>
          <p:cNvPr id="4" name="Slide Number Placeholder 3"/>
          <p:cNvSpPr>
            <a:spLocks noGrp="1"/>
          </p:cNvSpPr>
          <p:nvPr>
            <p:ph type="sldNum" sz="quarter" idx="4294967295"/>
          </p:nvPr>
        </p:nvSpPr>
        <p:spPr/>
        <p:txBody>
          <a:bodyPr/>
          <a:lstStyle/>
          <a:p>
            <a:fld id="{CA8D9AD5-F248-4919-864A-CFD76CC027D6}" type="slidenum">
              <a:rPr lang="en-US" smtClean="0"/>
              <a:pPr/>
              <a:t>22</a:t>
            </a:fld>
            <a:endParaRPr lang="en-US" dirty="0"/>
          </a:p>
        </p:txBody>
      </p:sp>
      <p:sp>
        <p:nvSpPr>
          <p:cNvPr id="6" name="TextBox 5"/>
          <p:cNvSpPr txBox="1"/>
          <p:nvPr/>
        </p:nvSpPr>
        <p:spPr>
          <a:xfrm>
            <a:off x="1061546" y="5665912"/>
            <a:ext cx="6934200" cy="307777"/>
          </a:xfrm>
          <a:prstGeom prst="rect">
            <a:avLst/>
          </a:prstGeom>
          <a:noFill/>
        </p:spPr>
        <p:txBody>
          <a:bodyPr wrap="square" rtlCol="0">
            <a:spAutoFit/>
          </a:bodyPr>
          <a:lstStyle/>
          <a:p>
            <a:pPr defTabSz="940591">
              <a:defRPr/>
            </a:pPr>
            <a:r>
              <a:rPr lang="en-US" sz="1400" dirty="0">
                <a:solidFill>
                  <a:srgbClr val="FFFFFF"/>
                </a:solidFill>
              </a:rPr>
              <a:t>https://kgi.campuslabs.com/engage/organization/researchclub</a:t>
            </a:r>
          </a:p>
        </p:txBody>
      </p:sp>
      <p:pic>
        <p:nvPicPr>
          <p:cNvPr id="2050" name="Picture 2" descr="https://se-infra-cdn-images.azureedge.net/documents/6558/244eb3f3-d1f3-41f8-c771-08d6ce2b50de/15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385769"/>
            <a:ext cx="4993663" cy="374524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19699" y="1982911"/>
            <a:ext cx="2743200" cy="2677656"/>
          </a:xfrm>
          <a:prstGeom prst="rect">
            <a:avLst/>
          </a:prstGeom>
        </p:spPr>
        <p:txBody>
          <a:bodyPr wrap="square">
            <a:spAutoFit/>
          </a:bodyPr>
          <a:lstStyle/>
          <a:p>
            <a:r>
              <a:rPr lang="en-US" sz="2400" dirty="0" smtClean="0">
                <a:solidFill>
                  <a:srgbClr val="FFFFFF"/>
                </a:solidFill>
                <a:latin typeface="Source Sans Pro" panose="020B0503030403020204" pitchFamily="34" charset="0"/>
              </a:rPr>
              <a:t>“RC is a KGI student club where individuals who are passionate about research may learn, gather, and share information.”</a:t>
            </a:r>
            <a:endParaRPr lang="en-US" sz="2400" dirty="0">
              <a:solidFill>
                <a:srgbClr val="FFFFFF"/>
              </a:solidFill>
            </a:endParaRPr>
          </a:p>
        </p:txBody>
      </p:sp>
    </p:spTree>
    <p:extLst>
      <p:ext uri="{BB962C8B-B14F-4D97-AF65-F5344CB8AC3E}">
        <p14:creationId xmlns:p14="http://schemas.microsoft.com/office/powerpoint/2010/main" val="316603460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Research Club</a:t>
            </a:r>
            <a:endParaRPr lang="en-US" dirty="0"/>
          </a:p>
        </p:txBody>
      </p:sp>
      <p:sp>
        <p:nvSpPr>
          <p:cNvPr id="7" name="Content Placeholder 3"/>
          <p:cNvSpPr>
            <a:spLocks noGrp="1"/>
          </p:cNvSpPr>
          <p:nvPr>
            <p:ph idx="1"/>
          </p:nvPr>
        </p:nvSpPr>
        <p:spPr/>
        <p:txBody>
          <a:bodyPr>
            <a:normAutofit/>
          </a:bodyPr>
          <a:lstStyle/>
          <a:p>
            <a:pPr marL="342900" indent="-342900">
              <a:buFont typeface="Arial" panose="020B0604020202020204" pitchFamily="34" charset="0"/>
              <a:buChar char="•"/>
            </a:pPr>
            <a:r>
              <a:rPr lang="en-US" sz="2400" b="0" dirty="0" smtClean="0">
                <a:latin typeface="Segoe UI" panose="020B0502040204020203" pitchFamily="34" charset="0"/>
                <a:cs typeface="Segoe UI" panose="020B0502040204020203" pitchFamily="34" charset="0"/>
              </a:rPr>
              <a:t>Hosts educational </a:t>
            </a:r>
            <a:r>
              <a:rPr lang="en-US" sz="2400" b="0" dirty="0">
                <a:latin typeface="Segoe UI" panose="020B0502040204020203" pitchFamily="34" charset="0"/>
                <a:cs typeface="Segoe UI" panose="020B0502040204020203" pitchFamily="34" charset="0"/>
              </a:rPr>
              <a:t>events and </a:t>
            </a:r>
            <a:r>
              <a:rPr lang="en-US" sz="2400" b="0" dirty="0" smtClean="0">
                <a:latin typeface="Segoe UI" panose="020B0502040204020203" pitchFamily="34" charset="0"/>
                <a:cs typeface="Segoe UI" panose="020B0502040204020203" pitchFamily="34" charset="0"/>
              </a:rPr>
              <a:t>meetings to </a:t>
            </a:r>
            <a:r>
              <a:rPr lang="en-US" sz="2400" b="0" dirty="0">
                <a:latin typeface="Segoe UI" panose="020B0502040204020203" pitchFamily="34" charset="0"/>
                <a:cs typeface="Segoe UI" panose="020B0502040204020203" pitchFamily="34" charset="0"/>
              </a:rPr>
              <a:t>discuss current research </a:t>
            </a:r>
            <a:r>
              <a:rPr lang="en-US" sz="2400" b="0" dirty="0" smtClean="0">
                <a:latin typeface="Segoe UI" panose="020B0502040204020203" pitchFamily="34" charset="0"/>
                <a:cs typeface="Segoe UI" panose="020B0502040204020203" pitchFamily="34" charset="0"/>
              </a:rPr>
              <a:t>opportunities.</a:t>
            </a:r>
          </a:p>
          <a:p>
            <a:pPr marL="342900" indent="-342900">
              <a:buFont typeface="Arial" panose="020B0604020202020204" pitchFamily="34" charset="0"/>
              <a:buChar char="•"/>
            </a:pPr>
            <a:endParaRPr lang="en-US" sz="2400" b="0" dirty="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US" sz="2400" b="0" dirty="0" smtClean="0">
                <a:latin typeface="Segoe UI" panose="020B0502040204020203" pitchFamily="34" charset="0"/>
                <a:cs typeface="Segoe UI" panose="020B0502040204020203" pitchFamily="34" charset="0"/>
              </a:rPr>
              <a:t>Connects </a:t>
            </a:r>
            <a:r>
              <a:rPr lang="en-US" sz="2400" b="0" dirty="0">
                <a:latin typeface="Segoe UI" panose="020B0502040204020203" pitchFamily="34" charset="0"/>
                <a:cs typeface="Segoe UI" panose="020B0502040204020203" pitchFamily="34" charset="0"/>
              </a:rPr>
              <a:t>selected members of the organization with research opportunities that are provided within </a:t>
            </a:r>
            <a:r>
              <a:rPr lang="en-US" sz="2400" b="0" dirty="0" smtClean="0">
                <a:latin typeface="Segoe UI" panose="020B0502040204020203" pitchFamily="34" charset="0"/>
                <a:cs typeface="Segoe UI" panose="020B0502040204020203" pitchFamily="34" charset="0"/>
              </a:rPr>
              <a:t>KGI.</a:t>
            </a:r>
          </a:p>
          <a:p>
            <a:pPr marL="342900" indent="-342900">
              <a:buFont typeface="Arial" panose="020B0604020202020204" pitchFamily="34" charset="0"/>
              <a:buChar char="•"/>
            </a:pPr>
            <a:endParaRPr lang="en-US" sz="2400" b="0" dirty="0" smtClean="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US" sz="2400" b="0" dirty="0" smtClean="0">
                <a:latin typeface="Segoe UI" panose="020B0502040204020203" pitchFamily="34" charset="0"/>
                <a:cs typeface="Segoe UI" panose="020B0502040204020203" pitchFamily="34" charset="0"/>
              </a:rPr>
              <a:t>A </a:t>
            </a:r>
            <a:r>
              <a:rPr lang="en-US" sz="2400" b="0" dirty="0">
                <a:latin typeface="Segoe UI" panose="020B0502040204020203" pitchFamily="34" charset="0"/>
                <a:cs typeface="Segoe UI" panose="020B0502040204020203" pitchFamily="34" charset="0"/>
              </a:rPr>
              <a:t>contract </a:t>
            </a:r>
            <a:r>
              <a:rPr lang="en-US" sz="2400" b="0" dirty="0" smtClean="0">
                <a:latin typeface="Segoe UI" panose="020B0502040204020203" pitchFamily="34" charset="0"/>
                <a:cs typeface="Segoe UI" panose="020B0502040204020203" pitchFamily="34" charset="0"/>
              </a:rPr>
              <a:t>is </a:t>
            </a:r>
            <a:r>
              <a:rPr lang="en-US" sz="2400" b="0" dirty="0">
                <a:latin typeface="Segoe UI" panose="020B0502040204020203" pitchFamily="34" charset="0"/>
                <a:cs typeface="Segoe UI" panose="020B0502040204020203" pitchFamily="34" charset="0"/>
              </a:rPr>
              <a:t>signed by both student and faculty to ensure </a:t>
            </a:r>
            <a:r>
              <a:rPr lang="en-US" sz="2400" b="0" dirty="0" smtClean="0">
                <a:latin typeface="Segoe UI" panose="020B0502040204020203" pitchFamily="34" charset="0"/>
                <a:cs typeface="Segoe UI" panose="020B0502040204020203" pitchFamily="34" charset="0"/>
              </a:rPr>
              <a:t>mutual commitment before starting research projects.</a:t>
            </a:r>
          </a:p>
          <a:p>
            <a:pPr marL="342900" indent="-342900">
              <a:buFont typeface="Arial" panose="020B0604020202020204" pitchFamily="34" charset="0"/>
              <a:buChar char="•"/>
            </a:pPr>
            <a:endParaRPr lang="en-US" sz="2000" b="0" dirty="0" smtClean="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endParaRPr lang="en-US" sz="2000" b="0" dirty="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endParaRPr lang="en-US" sz="2000" b="0"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4294967295"/>
          </p:nvPr>
        </p:nvSpPr>
        <p:spPr/>
        <p:txBody>
          <a:bodyPr/>
          <a:lstStyle/>
          <a:p>
            <a:fld id="{CA8D9AD5-F248-4919-864A-CFD76CC027D6}" type="slidenum">
              <a:rPr lang="en-US" smtClean="0"/>
              <a:pPr/>
              <a:t>23</a:t>
            </a:fld>
            <a:endParaRPr lang="en-US" dirty="0"/>
          </a:p>
        </p:txBody>
      </p:sp>
    </p:spTree>
    <p:extLst>
      <p:ext uri="{BB962C8B-B14F-4D97-AF65-F5344CB8AC3E}">
        <p14:creationId xmlns:p14="http://schemas.microsoft.com/office/powerpoint/2010/main" val="364857450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Student Research Projects</a:t>
            </a:r>
            <a:endParaRPr lang="en-US" dirty="0"/>
          </a:p>
        </p:txBody>
      </p:sp>
      <p:sp>
        <p:nvSpPr>
          <p:cNvPr id="7" name="Content Placeholder 3"/>
          <p:cNvSpPr>
            <a:spLocks noGrp="1"/>
          </p:cNvSpPr>
          <p:nvPr>
            <p:ph idx="1"/>
          </p:nvPr>
        </p:nvSpPr>
        <p:spPr/>
        <p:txBody>
          <a:bodyPr>
            <a:normAutofit/>
          </a:bodyPr>
          <a:lstStyle/>
          <a:p>
            <a:pPr marL="342900" indent="-342900">
              <a:buFont typeface="Arial" panose="020B0604020202020204" pitchFamily="34" charset="0"/>
              <a:buChar char="•"/>
            </a:pPr>
            <a:r>
              <a:rPr lang="en-US" sz="2200" b="0" i="1" dirty="0" smtClean="0">
                <a:latin typeface="Segoe UI" panose="020B0502040204020203" pitchFamily="34" charset="0"/>
                <a:cs typeface="Segoe UI" panose="020B0502040204020203" pitchFamily="34" charset="0"/>
              </a:rPr>
              <a:t>California </a:t>
            </a:r>
            <a:r>
              <a:rPr lang="en-US" sz="2200" b="0" i="1" dirty="0">
                <a:latin typeface="Segoe UI" panose="020B0502040204020203" pitchFamily="34" charset="0"/>
                <a:cs typeface="Segoe UI" panose="020B0502040204020203" pitchFamily="34" charset="0"/>
              </a:rPr>
              <a:t>Health Interview Survey</a:t>
            </a:r>
            <a:r>
              <a:rPr lang="en-US" sz="2200" b="0" dirty="0">
                <a:latin typeface="Segoe UI" panose="020B0502040204020203" pitchFamily="34" charset="0"/>
                <a:cs typeface="Segoe UI" panose="020B0502040204020203" pitchFamily="34" charset="0"/>
              </a:rPr>
              <a:t> - Unmet health needs of pediatric asthmatics in </a:t>
            </a:r>
            <a:r>
              <a:rPr lang="en-US" sz="2200" b="0" dirty="0" smtClean="0">
                <a:latin typeface="Segoe UI" panose="020B0502040204020203" pitchFamily="34" charset="0"/>
                <a:cs typeface="Segoe UI" panose="020B0502040204020203" pitchFamily="34" charset="0"/>
              </a:rPr>
              <a:t>California</a:t>
            </a:r>
          </a:p>
          <a:p>
            <a:pPr marL="342900" indent="-342900">
              <a:buFont typeface="Arial" panose="020B0604020202020204" pitchFamily="34" charset="0"/>
              <a:buChar char="•"/>
            </a:pPr>
            <a:endParaRPr lang="en-US" sz="2200" b="0" dirty="0" smtClean="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US" sz="2200" b="0" dirty="0" smtClean="0">
                <a:latin typeface="Segoe UI" panose="020B0502040204020203" pitchFamily="34" charset="0"/>
                <a:cs typeface="Segoe UI" panose="020B0502040204020203" pitchFamily="34" charset="0"/>
              </a:rPr>
              <a:t>Using </a:t>
            </a:r>
            <a:r>
              <a:rPr lang="en-US" sz="2200" b="0" dirty="0">
                <a:latin typeface="Segoe UI" panose="020B0502040204020203" pitchFamily="34" charset="0"/>
                <a:cs typeface="Segoe UI" panose="020B0502040204020203" pitchFamily="34" charset="0"/>
              </a:rPr>
              <a:t>data from the </a:t>
            </a:r>
            <a:r>
              <a:rPr lang="en-US" sz="2200" b="0" dirty="0" smtClean="0">
                <a:latin typeface="Segoe UI" panose="020B0502040204020203" pitchFamily="34" charset="0"/>
                <a:cs typeface="Segoe UI" panose="020B0502040204020203" pitchFamily="34" charset="0"/>
              </a:rPr>
              <a:t>Icahn School of Medicine </a:t>
            </a:r>
            <a:r>
              <a:rPr lang="en-US" sz="2200" b="0" i="1" dirty="0" smtClean="0">
                <a:latin typeface="Segoe UI" panose="020B0502040204020203" pitchFamily="34" charset="0"/>
                <a:cs typeface="Segoe UI" panose="020B0502040204020203" pitchFamily="34" charset="0"/>
              </a:rPr>
              <a:t>Asthma </a:t>
            </a:r>
            <a:r>
              <a:rPr lang="en-US" sz="2200" b="0" i="1" dirty="0">
                <a:latin typeface="Segoe UI" panose="020B0502040204020203" pitchFamily="34" charset="0"/>
                <a:cs typeface="Segoe UI" panose="020B0502040204020203" pitchFamily="34" charset="0"/>
              </a:rPr>
              <a:t>Health App</a:t>
            </a:r>
            <a:r>
              <a:rPr lang="en-US" sz="2200" b="0" dirty="0">
                <a:latin typeface="Segoe UI" panose="020B0502040204020203" pitchFamily="34" charset="0"/>
                <a:cs typeface="Segoe UI" panose="020B0502040204020203" pitchFamily="34" charset="0"/>
              </a:rPr>
              <a:t> to identify leverage points for </a:t>
            </a:r>
            <a:r>
              <a:rPr lang="en-US" sz="2200" b="0" dirty="0" smtClean="0">
                <a:latin typeface="Segoe UI" panose="020B0502040204020203" pitchFamily="34" charset="0"/>
                <a:cs typeface="Segoe UI" panose="020B0502040204020203" pitchFamily="34" charset="0"/>
              </a:rPr>
              <a:t>improving asthma self-management</a:t>
            </a:r>
          </a:p>
          <a:p>
            <a:pPr marL="342900" indent="-342900">
              <a:buFont typeface="Arial" panose="020B0604020202020204" pitchFamily="34" charset="0"/>
              <a:buChar char="•"/>
            </a:pPr>
            <a:endParaRPr lang="en-US" sz="2200" b="0" dirty="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US" sz="2200" b="0" i="1" dirty="0">
                <a:latin typeface="Segoe UI" panose="020B0502040204020203" pitchFamily="34" charset="0"/>
                <a:cs typeface="Segoe UI" panose="020B0502040204020203" pitchFamily="34" charset="0"/>
              </a:rPr>
              <a:t>Medical Expenditure Panel Survey </a:t>
            </a:r>
            <a:r>
              <a:rPr lang="en-US" sz="2200" b="0" dirty="0">
                <a:latin typeface="Segoe UI" panose="020B0502040204020203" pitchFamily="34" charset="0"/>
                <a:cs typeface="Segoe UI" panose="020B0502040204020203" pitchFamily="34" charset="0"/>
              </a:rPr>
              <a:t>- Underuse of statins in patients at risk for atherosclerotic heart disease </a:t>
            </a:r>
            <a:r>
              <a:rPr lang="en-US" sz="2200" b="0" dirty="0" smtClean="0">
                <a:latin typeface="Segoe UI" panose="020B0502040204020203" pitchFamily="34" charset="0"/>
                <a:cs typeface="Segoe UI" panose="020B0502040204020203" pitchFamily="34" charset="0"/>
              </a:rPr>
              <a:t>events</a:t>
            </a:r>
            <a:endParaRPr lang="en-US" sz="2200" b="0" dirty="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endParaRPr lang="en-US" sz="2000" b="0" dirty="0" smtClean="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endParaRPr lang="en-US" sz="2000" b="0" dirty="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endParaRPr lang="en-US" sz="2000" b="0"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4294967295"/>
          </p:nvPr>
        </p:nvSpPr>
        <p:spPr/>
        <p:txBody>
          <a:bodyPr/>
          <a:lstStyle/>
          <a:p>
            <a:fld id="{CA8D9AD5-F248-4919-864A-CFD76CC027D6}" type="slidenum">
              <a:rPr lang="en-US" smtClean="0"/>
              <a:pPr/>
              <a:t>24</a:t>
            </a:fld>
            <a:endParaRPr lang="en-US" dirty="0"/>
          </a:p>
        </p:txBody>
      </p:sp>
    </p:spTree>
    <p:extLst>
      <p:ext uri="{BB962C8B-B14F-4D97-AF65-F5344CB8AC3E}">
        <p14:creationId xmlns:p14="http://schemas.microsoft.com/office/powerpoint/2010/main" val="100064538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California Health Interview </a:t>
            </a:r>
            <a:r>
              <a:rPr lang="en-US" dirty="0" smtClean="0"/>
              <a:t>Survey</a:t>
            </a:r>
            <a:endParaRPr lang="en-US" dirty="0"/>
          </a:p>
        </p:txBody>
      </p:sp>
      <p:sp>
        <p:nvSpPr>
          <p:cNvPr id="7" name="Content Placeholder 3"/>
          <p:cNvSpPr>
            <a:spLocks noGrp="1"/>
          </p:cNvSpPr>
          <p:nvPr>
            <p:ph idx="1"/>
          </p:nvPr>
        </p:nvSpPr>
        <p:spPr/>
        <p:txBody>
          <a:bodyPr>
            <a:normAutofit/>
          </a:bodyPr>
          <a:lstStyle/>
          <a:p>
            <a:pPr marL="342900" indent="-342900">
              <a:buFont typeface="Arial" panose="020B0604020202020204" pitchFamily="34" charset="0"/>
              <a:buChar char="•"/>
            </a:pPr>
            <a:r>
              <a:rPr lang="en-US" sz="2200" b="0" dirty="0" smtClean="0">
                <a:latin typeface="Segoe UI" panose="020B0502040204020203" pitchFamily="34" charset="0"/>
                <a:cs typeface="Segoe UI" panose="020B0502040204020203" pitchFamily="34" charset="0"/>
              </a:rPr>
              <a:t>Unmet needs of pediatric asthmatics in CA</a:t>
            </a:r>
            <a:endParaRPr lang="en-US" sz="2200" b="0" dirty="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endParaRPr lang="en-US" sz="2000" b="0" dirty="0" smtClean="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endParaRPr lang="en-US" sz="2000" b="0" dirty="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endParaRPr lang="en-US" sz="2000" b="0"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4294967295"/>
          </p:nvPr>
        </p:nvSpPr>
        <p:spPr/>
        <p:txBody>
          <a:bodyPr/>
          <a:lstStyle/>
          <a:p>
            <a:fld id="{CA8D9AD5-F248-4919-864A-CFD76CC027D6}" type="slidenum">
              <a:rPr lang="en-US" smtClean="0"/>
              <a:pPr/>
              <a:t>25</a:t>
            </a:fld>
            <a:endParaRPr lang="en-US" dirty="0"/>
          </a:p>
        </p:txBody>
      </p:sp>
      <p:pic>
        <p:nvPicPr>
          <p:cNvPr id="2" name="Picture 1"/>
          <p:cNvPicPr>
            <a:picLocks noChangeAspect="1"/>
          </p:cNvPicPr>
          <p:nvPr/>
        </p:nvPicPr>
        <p:blipFill>
          <a:blip r:embed="rId3"/>
          <a:stretch>
            <a:fillRect/>
          </a:stretch>
        </p:blipFill>
        <p:spPr>
          <a:xfrm>
            <a:off x="515123" y="2286000"/>
            <a:ext cx="3919167" cy="3327832"/>
          </a:xfrm>
          <a:prstGeom prst="rect">
            <a:avLst/>
          </a:prstGeom>
        </p:spPr>
      </p:pic>
      <p:sp>
        <p:nvSpPr>
          <p:cNvPr id="6" name="TextBox 5"/>
          <p:cNvSpPr txBox="1"/>
          <p:nvPr/>
        </p:nvSpPr>
        <p:spPr>
          <a:xfrm>
            <a:off x="5012677" y="5773726"/>
            <a:ext cx="3811834" cy="461665"/>
          </a:xfrm>
          <a:prstGeom prst="rect">
            <a:avLst/>
          </a:prstGeom>
          <a:noFill/>
        </p:spPr>
        <p:txBody>
          <a:bodyPr wrap="square" rtlCol="0">
            <a:spAutoFit/>
          </a:bodyPr>
          <a:lstStyle/>
          <a:p>
            <a:pPr defTabSz="940591">
              <a:defRPr/>
            </a:pPr>
            <a:r>
              <a:rPr lang="en-US" sz="1000" dirty="0">
                <a:solidFill>
                  <a:srgbClr val="FFFFFF"/>
                </a:solidFill>
              </a:rPr>
              <a:t>https://californiahealthline.org/news/dirty-air-and-disasters-sending-kids-to-the-er-for-asthma</a:t>
            </a:r>
            <a:r>
              <a:rPr lang="en-US" sz="1400" dirty="0">
                <a:solidFill>
                  <a:srgbClr val="FFFFFF"/>
                </a:solidFill>
              </a:rPr>
              <a:t>/</a:t>
            </a:r>
          </a:p>
        </p:txBody>
      </p:sp>
      <p:pic>
        <p:nvPicPr>
          <p:cNvPr id="3" name="Picture 2"/>
          <p:cNvPicPr>
            <a:picLocks noChangeAspect="1"/>
          </p:cNvPicPr>
          <p:nvPr/>
        </p:nvPicPr>
        <p:blipFill>
          <a:blip r:embed="rId4"/>
          <a:stretch>
            <a:fillRect/>
          </a:stretch>
        </p:blipFill>
        <p:spPr>
          <a:xfrm>
            <a:off x="4800600" y="1975693"/>
            <a:ext cx="4023911" cy="3739307"/>
          </a:xfrm>
          <a:prstGeom prst="rect">
            <a:avLst/>
          </a:prstGeom>
        </p:spPr>
      </p:pic>
    </p:spTree>
    <p:extLst>
      <p:ext uri="{BB962C8B-B14F-4D97-AF65-F5344CB8AC3E}">
        <p14:creationId xmlns:p14="http://schemas.microsoft.com/office/powerpoint/2010/main" val="210071806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California Health Interview </a:t>
            </a:r>
            <a:r>
              <a:rPr lang="en-US" dirty="0" smtClean="0"/>
              <a:t>Survey</a:t>
            </a:r>
            <a:endParaRPr lang="en-US" dirty="0"/>
          </a:p>
        </p:txBody>
      </p:sp>
      <p:sp>
        <p:nvSpPr>
          <p:cNvPr id="7" name="Content Placeholder 3"/>
          <p:cNvSpPr>
            <a:spLocks noGrp="1"/>
          </p:cNvSpPr>
          <p:nvPr>
            <p:ph idx="1"/>
          </p:nvPr>
        </p:nvSpPr>
        <p:spPr/>
        <p:txBody>
          <a:bodyPr>
            <a:normAutofit/>
          </a:bodyPr>
          <a:lstStyle/>
          <a:p>
            <a:pPr marL="342900" indent="-342900">
              <a:buFont typeface="Arial" panose="020B0604020202020204" pitchFamily="34" charset="0"/>
              <a:buChar char="•"/>
            </a:pPr>
            <a:r>
              <a:rPr lang="en-US" sz="2200" b="0" dirty="0" smtClean="0">
                <a:latin typeface="Segoe UI" panose="020B0502040204020203" pitchFamily="34" charset="0"/>
                <a:cs typeface="Segoe UI" panose="020B0502040204020203" pitchFamily="34" charset="0"/>
              </a:rPr>
              <a:t>Unmet needs of pediatric asthmatics in CA</a:t>
            </a:r>
            <a:endParaRPr lang="en-US" sz="2200" b="0" dirty="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endParaRPr lang="en-US" sz="2000" b="0" dirty="0" smtClean="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endParaRPr lang="en-US" sz="2000" b="0" dirty="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endParaRPr lang="en-US" sz="2000" b="0"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4294967295"/>
          </p:nvPr>
        </p:nvSpPr>
        <p:spPr/>
        <p:txBody>
          <a:bodyPr/>
          <a:lstStyle/>
          <a:p>
            <a:fld id="{CA8D9AD5-F248-4919-864A-CFD76CC027D6}" type="slidenum">
              <a:rPr lang="en-US" smtClean="0"/>
              <a:pPr/>
              <a:t>26</a:t>
            </a:fld>
            <a:endParaRPr lang="en-US" dirty="0"/>
          </a:p>
        </p:txBody>
      </p:sp>
      <p:sp>
        <p:nvSpPr>
          <p:cNvPr id="6" name="TextBox 5"/>
          <p:cNvSpPr txBox="1"/>
          <p:nvPr/>
        </p:nvSpPr>
        <p:spPr>
          <a:xfrm>
            <a:off x="1104899" y="5950361"/>
            <a:ext cx="6934200" cy="307777"/>
          </a:xfrm>
          <a:prstGeom prst="rect">
            <a:avLst/>
          </a:prstGeom>
          <a:noFill/>
        </p:spPr>
        <p:txBody>
          <a:bodyPr wrap="square" rtlCol="0">
            <a:spAutoFit/>
          </a:bodyPr>
          <a:lstStyle/>
          <a:p>
            <a:pPr defTabSz="940591">
              <a:defRPr/>
            </a:pPr>
            <a:r>
              <a:rPr lang="en-US" sz="1400" dirty="0">
                <a:hlinkClick r:id="rId3"/>
              </a:rPr>
              <a:t>http://healthpolicy.ucla.edu/chis/Pages/default.aspx</a:t>
            </a:r>
            <a:r>
              <a:rPr lang="en-US" sz="1400" dirty="0" smtClean="0">
                <a:hlinkClick r:id="rId4"/>
              </a:rPr>
              <a:t>/</a:t>
            </a:r>
            <a:endParaRPr lang="en-US" sz="1400" dirty="0">
              <a:solidFill>
                <a:srgbClr val="FFFFFF"/>
              </a:solidFill>
            </a:endParaRPr>
          </a:p>
        </p:txBody>
      </p:sp>
      <p:pic>
        <p:nvPicPr>
          <p:cNvPr id="8" name="Picture 7"/>
          <p:cNvPicPr>
            <a:picLocks noChangeAspect="1"/>
          </p:cNvPicPr>
          <p:nvPr/>
        </p:nvPicPr>
        <p:blipFill>
          <a:blip r:embed="rId5"/>
          <a:stretch>
            <a:fillRect/>
          </a:stretch>
        </p:blipFill>
        <p:spPr>
          <a:xfrm>
            <a:off x="1187525" y="1981027"/>
            <a:ext cx="6906642" cy="3969334"/>
          </a:xfrm>
          <a:prstGeom prst="rect">
            <a:avLst/>
          </a:prstGeom>
        </p:spPr>
      </p:pic>
    </p:spTree>
    <p:extLst>
      <p:ext uri="{BB962C8B-B14F-4D97-AF65-F5344CB8AC3E}">
        <p14:creationId xmlns:p14="http://schemas.microsoft.com/office/powerpoint/2010/main" val="80422865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KGI Hosts 4</a:t>
            </a:r>
            <a:r>
              <a:rPr lang="en-US" baseline="30000" dirty="0" smtClean="0"/>
              <a:t>th</a:t>
            </a:r>
            <a:r>
              <a:rPr lang="en-US" dirty="0" smtClean="0"/>
              <a:t> Annual Shark Tank App Competition</a:t>
            </a:r>
            <a:endParaRPr lang="en-US" i="1" dirty="0"/>
          </a:p>
        </p:txBody>
      </p:sp>
      <p:sp>
        <p:nvSpPr>
          <p:cNvPr id="4" name="Slide Number Placeholder 3"/>
          <p:cNvSpPr>
            <a:spLocks noGrp="1"/>
          </p:cNvSpPr>
          <p:nvPr>
            <p:ph type="sldNum" sz="quarter" idx="4294967295"/>
          </p:nvPr>
        </p:nvSpPr>
        <p:spPr/>
        <p:txBody>
          <a:bodyPr/>
          <a:lstStyle/>
          <a:p>
            <a:fld id="{CA8D9AD5-F248-4919-864A-CFD76CC027D6}" type="slidenum">
              <a:rPr lang="en-US" smtClean="0"/>
              <a:pPr/>
              <a:t>27</a:t>
            </a:fld>
            <a:endParaRPr lang="en-US" dirty="0"/>
          </a:p>
        </p:txBody>
      </p:sp>
      <p:pic>
        <p:nvPicPr>
          <p:cNvPr id="6" name="Picture 5"/>
          <p:cNvPicPr>
            <a:picLocks noChangeAspect="1"/>
          </p:cNvPicPr>
          <p:nvPr/>
        </p:nvPicPr>
        <p:blipFill rotWithShape="1">
          <a:blip r:embed="rId3"/>
          <a:srcRect l="43574"/>
          <a:stretch/>
        </p:blipFill>
        <p:spPr>
          <a:xfrm>
            <a:off x="1600200" y="1472396"/>
            <a:ext cx="5486400" cy="4402149"/>
          </a:xfrm>
          <a:prstGeom prst="rect">
            <a:avLst/>
          </a:prstGeom>
        </p:spPr>
      </p:pic>
    </p:spTree>
    <p:extLst>
      <p:ext uri="{BB962C8B-B14F-4D97-AF65-F5344CB8AC3E}">
        <p14:creationId xmlns:p14="http://schemas.microsoft.com/office/powerpoint/2010/main" val="3033686376"/>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008292"/>
            <a:ext cx="2514600" cy="4144618"/>
          </a:xfrm>
        </p:spPr>
        <p:txBody>
          <a:bodyPr/>
          <a:lstStyle/>
          <a:p>
            <a:r>
              <a:rPr lang="en-US" dirty="0" smtClean="0"/>
              <a:t>Shark</a:t>
            </a:r>
            <a:br>
              <a:rPr lang="en-US" dirty="0" smtClean="0"/>
            </a:br>
            <a:r>
              <a:rPr lang="en-US" dirty="0" smtClean="0"/>
              <a:t>Tank</a:t>
            </a:r>
            <a:br>
              <a:rPr lang="en-US" dirty="0" smtClean="0"/>
            </a:br>
            <a:r>
              <a:rPr lang="en-US" dirty="0" smtClean="0"/>
              <a:t>Apps</a:t>
            </a:r>
            <a:r>
              <a:rPr lang="en-US" dirty="0"/>
              <a:t/>
            </a:r>
            <a:br>
              <a:rPr lang="en-US" dirty="0"/>
            </a:br>
            <a:r>
              <a:rPr lang="en-US" dirty="0" smtClean="0"/>
              <a:t>2018</a:t>
            </a:r>
            <a:endParaRPr lang="en-US" i="1" dirty="0"/>
          </a:p>
        </p:txBody>
      </p:sp>
      <p:sp>
        <p:nvSpPr>
          <p:cNvPr id="4" name="Slide Number Placeholder 3"/>
          <p:cNvSpPr>
            <a:spLocks noGrp="1"/>
          </p:cNvSpPr>
          <p:nvPr>
            <p:ph type="sldNum" sz="quarter" idx="4294967295"/>
          </p:nvPr>
        </p:nvSpPr>
        <p:spPr/>
        <p:txBody>
          <a:bodyPr/>
          <a:lstStyle/>
          <a:p>
            <a:fld id="{CA8D9AD5-F248-4919-864A-CFD76CC027D6}" type="slidenum">
              <a:rPr lang="en-US" smtClean="0"/>
              <a:pPr/>
              <a:t>28</a:t>
            </a:fld>
            <a:endParaRPr lang="en-US" dirty="0"/>
          </a:p>
        </p:txBody>
      </p:sp>
      <p:pic>
        <p:nvPicPr>
          <p:cNvPr id="2" name="Picture 1"/>
          <p:cNvPicPr>
            <a:picLocks noChangeAspect="1"/>
          </p:cNvPicPr>
          <p:nvPr/>
        </p:nvPicPr>
        <p:blipFill>
          <a:blip r:embed="rId3"/>
          <a:stretch>
            <a:fillRect/>
          </a:stretch>
        </p:blipFill>
        <p:spPr>
          <a:xfrm>
            <a:off x="2286000" y="173255"/>
            <a:ext cx="6602932" cy="5769239"/>
          </a:xfrm>
          <a:prstGeom prst="rect">
            <a:avLst/>
          </a:prstGeom>
        </p:spPr>
      </p:pic>
    </p:spTree>
    <p:extLst>
      <p:ext uri="{BB962C8B-B14F-4D97-AF65-F5344CB8AC3E}">
        <p14:creationId xmlns:p14="http://schemas.microsoft.com/office/powerpoint/2010/main" val="921052206"/>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Icahn Asthma Health App</a:t>
            </a:r>
            <a:endParaRPr lang="en-US" i="1" dirty="0"/>
          </a:p>
        </p:txBody>
      </p:sp>
      <p:sp>
        <p:nvSpPr>
          <p:cNvPr id="7" name="Content Placeholder 3"/>
          <p:cNvSpPr>
            <a:spLocks noGrp="1"/>
          </p:cNvSpPr>
          <p:nvPr>
            <p:ph idx="1"/>
          </p:nvPr>
        </p:nvSpPr>
        <p:spPr>
          <a:xfrm>
            <a:off x="685801" y="1523999"/>
            <a:ext cx="2057399" cy="2590802"/>
          </a:xfrm>
        </p:spPr>
        <p:txBody>
          <a:bodyPr>
            <a:normAutofit lnSpcReduction="10000"/>
          </a:bodyPr>
          <a:lstStyle/>
          <a:p>
            <a:pPr marL="342900" indent="-342900">
              <a:buFont typeface="Arial" panose="020B0604020202020204" pitchFamily="34" charset="0"/>
              <a:buChar char="•"/>
            </a:pPr>
            <a:r>
              <a:rPr lang="en-US" sz="2200" b="0" dirty="0" smtClean="0">
                <a:latin typeface="Segoe UI" panose="020B0502040204020203" pitchFamily="34" charset="0"/>
                <a:cs typeface="Segoe UI" panose="020B0502040204020203" pitchFamily="34" charset="0"/>
              </a:rPr>
              <a:t>Icahn School of Medicine Asthma </a:t>
            </a:r>
            <a:r>
              <a:rPr lang="en-US" sz="2200" b="0" dirty="0">
                <a:latin typeface="Segoe UI" panose="020B0502040204020203" pitchFamily="34" charset="0"/>
                <a:cs typeface="Segoe UI" panose="020B0502040204020203" pitchFamily="34" charset="0"/>
              </a:rPr>
              <a:t>Health App built </a:t>
            </a:r>
            <a:r>
              <a:rPr lang="en-US" sz="2200" b="0" dirty="0" smtClean="0">
                <a:latin typeface="Segoe UI" panose="020B0502040204020203" pitchFamily="34" charset="0"/>
                <a:cs typeface="Segoe UI" panose="020B0502040204020203" pitchFamily="34" charset="0"/>
              </a:rPr>
              <a:t>using Apple's </a:t>
            </a:r>
            <a:r>
              <a:rPr lang="en-US" sz="2200" b="0" dirty="0" err="1">
                <a:latin typeface="Segoe UI" panose="020B0502040204020203" pitchFamily="34" charset="0"/>
                <a:cs typeface="Segoe UI" panose="020B0502040204020203" pitchFamily="34" charset="0"/>
              </a:rPr>
              <a:t>ResearchKit</a:t>
            </a:r>
            <a:r>
              <a:rPr lang="en-US" sz="2200" b="0" dirty="0">
                <a:latin typeface="Segoe UI" panose="020B0502040204020203" pitchFamily="34" charset="0"/>
                <a:cs typeface="Segoe UI" panose="020B0502040204020203" pitchFamily="34" charset="0"/>
              </a:rPr>
              <a:t> framework</a:t>
            </a:r>
            <a:endParaRPr lang="en-US" sz="2200" b="0" dirty="0" smtClean="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endParaRPr lang="en-US" sz="2000" b="0" dirty="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endParaRPr lang="en-US" sz="2000" b="0"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4294967295"/>
          </p:nvPr>
        </p:nvSpPr>
        <p:spPr/>
        <p:txBody>
          <a:bodyPr/>
          <a:lstStyle/>
          <a:p>
            <a:fld id="{CA8D9AD5-F248-4919-864A-CFD76CC027D6}" type="slidenum">
              <a:rPr lang="en-US" smtClean="0"/>
              <a:pPr/>
              <a:t>29</a:t>
            </a:fld>
            <a:endParaRPr lang="en-US" dirty="0"/>
          </a:p>
        </p:txBody>
      </p:sp>
      <p:pic>
        <p:nvPicPr>
          <p:cNvPr id="2" name="Picture 1"/>
          <p:cNvPicPr>
            <a:picLocks noChangeAspect="1"/>
          </p:cNvPicPr>
          <p:nvPr/>
        </p:nvPicPr>
        <p:blipFill>
          <a:blip r:embed="rId3"/>
          <a:stretch>
            <a:fillRect/>
          </a:stretch>
        </p:blipFill>
        <p:spPr>
          <a:xfrm>
            <a:off x="3574857" y="1414645"/>
            <a:ext cx="4883342" cy="4576579"/>
          </a:xfrm>
          <a:prstGeom prst="rect">
            <a:avLst/>
          </a:prstGeom>
        </p:spPr>
      </p:pic>
    </p:spTree>
    <p:extLst>
      <p:ext uri="{BB962C8B-B14F-4D97-AF65-F5344CB8AC3E}">
        <p14:creationId xmlns:p14="http://schemas.microsoft.com/office/powerpoint/2010/main" val="17538336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Data Literacy</a:t>
            </a:r>
            <a:endParaRPr lang="en-US" dirty="0"/>
          </a:p>
        </p:txBody>
      </p:sp>
      <p:sp>
        <p:nvSpPr>
          <p:cNvPr id="7" name="Content Placeholder 3"/>
          <p:cNvSpPr>
            <a:spLocks noGrp="1"/>
          </p:cNvSpPr>
          <p:nvPr>
            <p:ph idx="1"/>
          </p:nvPr>
        </p:nvSpPr>
        <p:spPr>
          <a:xfrm>
            <a:off x="308473" y="1475525"/>
            <a:ext cx="2779004" cy="4100630"/>
          </a:xfrm>
        </p:spPr>
        <p:txBody>
          <a:bodyPr>
            <a:normAutofit/>
          </a:bodyPr>
          <a:lstStyle/>
          <a:p>
            <a:pPr marL="342900" indent="-342900">
              <a:buFont typeface="Arial" panose="020B0604020202020204" pitchFamily="34" charset="0"/>
              <a:buChar char="•"/>
            </a:pPr>
            <a:r>
              <a:rPr lang="en-US" sz="2000" b="0" dirty="0">
                <a:latin typeface="Segoe UI" panose="020B0502040204020203" pitchFamily="34" charset="0"/>
                <a:cs typeface="Segoe UI" panose="020B0502040204020203" pitchFamily="34" charset="0"/>
              </a:rPr>
              <a:t>A</a:t>
            </a:r>
            <a:r>
              <a:rPr lang="en-US" sz="2000" b="0" dirty="0" smtClean="0">
                <a:latin typeface="Segoe UI" panose="020B0502040204020203" pitchFamily="34" charset="0"/>
                <a:cs typeface="Segoe UI" panose="020B0502040204020203" pitchFamily="34" charset="0"/>
              </a:rPr>
              <a:t>bility </a:t>
            </a:r>
            <a:r>
              <a:rPr lang="en-US" sz="2000" b="0" dirty="0">
                <a:latin typeface="Segoe UI" panose="020B0502040204020203" pitchFamily="34" charset="0"/>
                <a:cs typeface="Segoe UI" panose="020B0502040204020203" pitchFamily="34" charset="0"/>
              </a:rPr>
              <a:t>to collect, manage, evaluate, and apply data, in </a:t>
            </a:r>
            <a:r>
              <a:rPr lang="en-US" sz="2000" b="0" dirty="0" smtClean="0">
                <a:latin typeface="Segoe UI" panose="020B0502040204020203" pitchFamily="34" charset="0"/>
                <a:cs typeface="Segoe UI" panose="020B0502040204020203" pitchFamily="34" charset="0"/>
              </a:rPr>
              <a:t>a critical manner</a:t>
            </a:r>
            <a:endParaRPr lang="en-US" sz="2000" b="0" dirty="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endParaRPr lang="en-US" sz="2000" b="0" dirty="0" smtClean="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US" sz="2000" b="0" dirty="0" smtClean="0">
                <a:latin typeface="Segoe UI" panose="020B0502040204020203" pitchFamily="34" charset="0"/>
                <a:cs typeface="Segoe UI" panose="020B0502040204020203" pitchFamily="34" charset="0"/>
              </a:rPr>
              <a:t>Ability </a:t>
            </a:r>
            <a:r>
              <a:rPr lang="en-US" sz="2000" b="0" dirty="0">
                <a:latin typeface="Segoe UI" panose="020B0502040204020203" pitchFamily="34" charset="0"/>
                <a:cs typeface="Segoe UI" panose="020B0502040204020203" pitchFamily="34" charset="0"/>
              </a:rPr>
              <a:t>to extract value out of </a:t>
            </a:r>
            <a:r>
              <a:rPr lang="en-US" sz="2000" b="0" dirty="0" smtClean="0">
                <a:latin typeface="Segoe UI" panose="020B0502040204020203" pitchFamily="34" charset="0"/>
                <a:cs typeface="Segoe UI" panose="020B0502040204020203" pitchFamily="34" charset="0"/>
              </a:rPr>
              <a:t>data</a:t>
            </a:r>
          </a:p>
          <a:p>
            <a:pPr marL="342900" indent="-342900">
              <a:buFont typeface="Arial" panose="020B0604020202020204" pitchFamily="34" charset="0"/>
              <a:buChar char="•"/>
            </a:pPr>
            <a:endParaRPr lang="en-US" sz="2000" b="0" dirty="0" smtClean="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US" sz="2000" b="0" dirty="0" smtClean="0">
                <a:latin typeface="Segoe UI" panose="020B0502040204020203" pitchFamily="34" charset="0"/>
                <a:cs typeface="Segoe UI" panose="020B0502040204020203" pitchFamily="34" charset="0"/>
              </a:rPr>
              <a:t>Currently</a:t>
            </a:r>
            <a:r>
              <a:rPr lang="en-US" sz="2000" b="0" dirty="0">
                <a:latin typeface="Segoe UI" panose="020B0502040204020203" pitchFamily="34" charset="0"/>
                <a:cs typeface="Segoe UI" panose="020B0502040204020203" pitchFamily="34" charset="0"/>
              </a:rPr>
              <a:t>, data literacy education is inconsistent across public, private and academic sectors</a:t>
            </a:r>
          </a:p>
          <a:p>
            <a:pPr marL="342900" indent="-342900">
              <a:buFont typeface="Arial" panose="020B0604020202020204" pitchFamily="34" charset="0"/>
              <a:buChar char="•"/>
            </a:pPr>
            <a:endParaRPr lang="en-US" sz="2000" b="0" dirty="0" smtClean="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endParaRPr lang="en-US" sz="2000" b="0" dirty="0" smtClean="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endParaRPr lang="en-US" sz="2000" b="0" dirty="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endParaRPr lang="en-US" sz="2000" b="0" dirty="0" smtClean="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endParaRPr lang="en-US" sz="2000" b="0" dirty="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endParaRPr lang="en-US" sz="2000" b="0"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4294967295"/>
          </p:nvPr>
        </p:nvSpPr>
        <p:spPr/>
        <p:txBody>
          <a:bodyPr/>
          <a:lstStyle/>
          <a:p>
            <a:fld id="{CA8D9AD5-F248-4919-864A-CFD76CC027D6}" type="slidenum">
              <a:rPr lang="en-US" smtClean="0"/>
              <a:pPr/>
              <a:t>3</a:t>
            </a:fld>
            <a:endParaRPr lang="en-US" dirty="0"/>
          </a:p>
        </p:txBody>
      </p:sp>
      <p:sp>
        <p:nvSpPr>
          <p:cNvPr id="6" name="TextBox 5"/>
          <p:cNvSpPr txBox="1"/>
          <p:nvPr/>
        </p:nvSpPr>
        <p:spPr>
          <a:xfrm>
            <a:off x="1061546" y="5665912"/>
            <a:ext cx="6934200" cy="523220"/>
          </a:xfrm>
          <a:prstGeom prst="rect">
            <a:avLst/>
          </a:prstGeom>
          <a:noFill/>
        </p:spPr>
        <p:txBody>
          <a:bodyPr wrap="square" rtlCol="0">
            <a:spAutoFit/>
          </a:bodyPr>
          <a:lstStyle/>
          <a:p>
            <a:pPr lvl="1" defTabSz="940591">
              <a:defRPr/>
            </a:pPr>
            <a:r>
              <a:rPr lang="en-US" sz="1400" dirty="0">
                <a:solidFill>
                  <a:srgbClr val="FFFFFF"/>
                </a:solidFill>
              </a:rPr>
              <a:t>http://dataliteracy.ca/wp-content/uploads/2016/04/Strategies-and-Best-Practices-for-Data-Literacy-Education.pdf</a:t>
            </a:r>
          </a:p>
        </p:txBody>
      </p:sp>
      <p:pic>
        <p:nvPicPr>
          <p:cNvPr id="10" name="Picture 9"/>
          <p:cNvPicPr>
            <a:picLocks noChangeAspect="1"/>
          </p:cNvPicPr>
          <p:nvPr/>
        </p:nvPicPr>
        <p:blipFill>
          <a:blip r:embed="rId3"/>
          <a:stretch>
            <a:fillRect/>
          </a:stretch>
        </p:blipFill>
        <p:spPr>
          <a:xfrm>
            <a:off x="3200400" y="1385769"/>
            <a:ext cx="5459921" cy="3886200"/>
          </a:xfrm>
          <a:prstGeom prst="rect">
            <a:avLst/>
          </a:prstGeom>
        </p:spPr>
      </p:pic>
    </p:spTree>
    <p:extLst>
      <p:ext uri="{BB962C8B-B14F-4D97-AF65-F5344CB8AC3E}">
        <p14:creationId xmlns:p14="http://schemas.microsoft.com/office/powerpoint/2010/main" val="28231733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Icahn Asthma Health </a:t>
            </a:r>
            <a:r>
              <a:rPr lang="en-US" dirty="0" smtClean="0"/>
              <a:t>App</a:t>
            </a:r>
            <a:endParaRPr lang="en-US" i="1" dirty="0"/>
          </a:p>
        </p:txBody>
      </p:sp>
      <p:sp>
        <p:nvSpPr>
          <p:cNvPr id="7" name="Content Placeholder 3"/>
          <p:cNvSpPr>
            <a:spLocks noGrp="1"/>
          </p:cNvSpPr>
          <p:nvPr>
            <p:ph idx="1"/>
          </p:nvPr>
        </p:nvSpPr>
        <p:spPr>
          <a:xfrm>
            <a:off x="685801" y="1523998"/>
            <a:ext cx="7772400" cy="319593"/>
          </a:xfrm>
        </p:spPr>
        <p:txBody>
          <a:bodyPr>
            <a:normAutofit/>
          </a:bodyPr>
          <a:lstStyle/>
          <a:p>
            <a:pPr marL="342900" indent="-342900">
              <a:buFont typeface="Arial" panose="020B0604020202020204" pitchFamily="34" charset="0"/>
              <a:buChar char="•"/>
            </a:pPr>
            <a:endParaRPr lang="en-US" sz="2000" b="0" dirty="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endParaRPr lang="en-US" sz="2000" b="0"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4294967295"/>
          </p:nvPr>
        </p:nvSpPr>
        <p:spPr/>
        <p:txBody>
          <a:bodyPr/>
          <a:lstStyle/>
          <a:p>
            <a:fld id="{CA8D9AD5-F248-4919-864A-CFD76CC027D6}" type="slidenum">
              <a:rPr lang="en-US" smtClean="0"/>
              <a:pPr/>
              <a:t>30</a:t>
            </a:fld>
            <a:endParaRPr lang="en-US" dirty="0"/>
          </a:p>
        </p:txBody>
      </p:sp>
      <p:pic>
        <p:nvPicPr>
          <p:cNvPr id="8" name="Picture 7"/>
          <p:cNvPicPr>
            <a:picLocks noChangeAspect="1"/>
          </p:cNvPicPr>
          <p:nvPr/>
        </p:nvPicPr>
        <p:blipFill rotWithShape="1">
          <a:blip r:embed="rId3"/>
          <a:srcRect b="44257"/>
          <a:stretch/>
        </p:blipFill>
        <p:spPr>
          <a:xfrm>
            <a:off x="439239" y="2454587"/>
            <a:ext cx="4132761" cy="3156757"/>
          </a:xfrm>
          <a:prstGeom prst="rect">
            <a:avLst/>
          </a:prstGeom>
        </p:spPr>
      </p:pic>
      <p:grpSp>
        <p:nvGrpSpPr>
          <p:cNvPr id="6" name="Group 5"/>
          <p:cNvGrpSpPr/>
          <p:nvPr/>
        </p:nvGrpSpPr>
        <p:grpSpPr>
          <a:xfrm>
            <a:off x="4747242" y="2621096"/>
            <a:ext cx="4079403" cy="2853131"/>
            <a:chOff x="4800600" y="2390274"/>
            <a:chExt cx="4489176" cy="3099189"/>
          </a:xfrm>
        </p:grpSpPr>
        <p:pic>
          <p:nvPicPr>
            <p:cNvPr id="9" name="Picture 8"/>
            <p:cNvPicPr>
              <a:picLocks noChangeAspect="1"/>
            </p:cNvPicPr>
            <p:nvPr/>
          </p:nvPicPr>
          <p:blipFill rotWithShape="1">
            <a:blip r:embed="rId3"/>
            <a:srcRect t="56811" b="892"/>
            <a:stretch/>
          </p:blipFill>
          <p:spPr>
            <a:xfrm>
              <a:off x="4800600" y="2887579"/>
              <a:ext cx="4489176" cy="2601884"/>
            </a:xfrm>
            <a:prstGeom prst="rect">
              <a:avLst/>
            </a:prstGeom>
          </p:spPr>
        </p:pic>
        <p:pic>
          <p:nvPicPr>
            <p:cNvPr id="10" name="Picture 9"/>
            <p:cNvPicPr>
              <a:picLocks noChangeAspect="1"/>
            </p:cNvPicPr>
            <p:nvPr/>
          </p:nvPicPr>
          <p:blipFill rotWithShape="1">
            <a:blip r:embed="rId3"/>
            <a:srcRect b="91916"/>
            <a:stretch/>
          </p:blipFill>
          <p:spPr>
            <a:xfrm>
              <a:off x="4800600" y="2390274"/>
              <a:ext cx="4489176" cy="497305"/>
            </a:xfrm>
            <a:prstGeom prst="rect">
              <a:avLst/>
            </a:prstGeom>
          </p:spPr>
        </p:pic>
      </p:grpSp>
      <p:sp>
        <p:nvSpPr>
          <p:cNvPr id="13" name="Content Placeholder 3"/>
          <p:cNvSpPr txBox="1">
            <a:spLocks/>
          </p:cNvSpPr>
          <p:nvPr/>
        </p:nvSpPr>
        <p:spPr>
          <a:xfrm>
            <a:off x="685801" y="1523999"/>
            <a:ext cx="7772400" cy="533402"/>
          </a:xfrm>
          <a:prstGeom prst="rect">
            <a:avLst/>
          </a:prstGeom>
        </p:spPr>
        <p:txBody>
          <a:bodyPr vert="horz" lIns="0" tIns="0" rIns="0" bIns="0">
            <a:normAutofit/>
          </a:bodyPr>
          <a:lstStyle>
            <a:lvl1pPr marL="0" indent="0" algn="l" rtl="0" eaLnBrk="0" fontAlgn="base" hangingPunct="0">
              <a:spcBef>
                <a:spcPct val="0"/>
              </a:spcBef>
              <a:spcAft>
                <a:spcPct val="0"/>
              </a:spcAft>
              <a:defRPr sz="2500" b="1">
                <a:solidFill>
                  <a:srgbClr val="FFFFFF"/>
                </a:solidFill>
                <a:latin typeface="Segoe UI Semibold" panose="020B0702040204020203" pitchFamily="34" charset="0"/>
                <a:ea typeface="+mn-ea"/>
                <a:cs typeface="Segoe UI Semibold" panose="020B0702040204020203" pitchFamily="34" charset="0"/>
                <a:sym typeface="Gill Sans" charset="0"/>
              </a:defRPr>
            </a:lvl1pPr>
            <a:lvl2pPr marL="320040" indent="0" algn="l" rtl="0" eaLnBrk="0" fontAlgn="base" hangingPunct="0">
              <a:spcBef>
                <a:spcPct val="0"/>
              </a:spcBef>
              <a:spcAft>
                <a:spcPts val="600"/>
              </a:spcAft>
              <a:defRPr sz="2100">
                <a:solidFill>
                  <a:srgbClr val="FFFFFF"/>
                </a:solidFill>
                <a:latin typeface="Segoe UI" panose="020B0502040204020203" pitchFamily="34" charset="0"/>
                <a:ea typeface="+mn-ea"/>
                <a:cs typeface="Segoe UI" panose="020B0502040204020203" pitchFamily="34" charset="0"/>
                <a:sym typeface="Gill Sans" charset="0"/>
              </a:defRPr>
            </a:lvl2pPr>
            <a:lvl3pPr marL="640080" indent="0" algn="l" rtl="0" eaLnBrk="0" fontAlgn="base" hangingPunct="0">
              <a:spcBef>
                <a:spcPct val="0"/>
              </a:spcBef>
              <a:spcAft>
                <a:spcPts val="600"/>
              </a:spcAft>
              <a:defRPr sz="2100">
                <a:solidFill>
                  <a:srgbClr val="FFFFFF"/>
                </a:solidFill>
                <a:latin typeface="Segoe UI" panose="020B0502040204020203" pitchFamily="34" charset="0"/>
                <a:ea typeface="+mn-ea"/>
                <a:cs typeface="Segoe UI" panose="020B0502040204020203" pitchFamily="34" charset="0"/>
                <a:sym typeface="Gill Sans" charset="0"/>
              </a:defRPr>
            </a:lvl3pPr>
            <a:lvl4pPr marL="960120" indent="0" algn="l" rtl="0" eaLnBrk="0" fontAlgn="base" hangingPunct="0">
              <a:spcBef>
                <a:spcPct val="0"/>
              </a:spcBef>
              <a:spcAft>
                <a:spcPts val="600"/>
              </a:spcAft>
              <a:defRPr sz="2100">
                <a:solidFill>
                  <a:srgbClr val="FFFFFF"/>
                </a:solidFill>
                <a:latin typeface="Segoe UI" panose="020B0502040204020203" pitchFamily="34" charset="0"/>
                <a:ea typeface="+mn-ea"/>
                <a:cs typeface="Segoe UI" panose="020B0502040204020203" pitchFamily="34" charset="0"/>
                <a:sym typeface="Gill Sans" charset="0"/>
              </a:defRPr>
            </a:lvl4pPr>
            <a:lvl5pPr marL="1280160" indent="0" algn="l" rtl="0" eaLnBrk="0" fontAlgn="base" hangingPunct="0">
              <a:spcBef>
                <a:spcPct val="0"/>
              </a:spcBef>
              <a:spcAft>
                <a:spcPts val="600"/>
              </a:spcAft>
              <a:defRPr sz="2100">
                <a:solidFill>
                  <a:srgbClr val="FFFFFF"/>
                </a:solidFill>
                <a:latin typeface="Segoe UI" panose="020B0502040204020203" pitchFamily="34" charset="0"/>
                <a:ea typeface="+mn-ea"/>
                <a:cs typeface="Segoe UI" panose="020B0502040204020203" pitchFamily="34" charset="0"/>
                <a:sym typeface="Gill Sans" charset="0"/>
              </a:defRPr>
            </a:lvl5pPr>
            <a:lvl6pPr marL="321440" algn="ctr" rtl="0" eaLnBrk="1" fontAlgn="base" hangingPunct="1">
              <a:spcBef>
                <a:spcPct val="0"/>
              </a:spcBef>
              <a:spcAft>
                <a:spcPct val="0"/>
              </a:spcAft>
              <a:defRPr sz="2500">
                <a:solidFill>
                  <a:schemeClr val="tx1"/>
                </a:solidFill>
                <a:latin typeface="+mn-lt"/>
                <a:ea typeface="+mn-ea"/>
                <a:cs typeface="+mn-cs"/>
                <a:sym typeface="Gill Sans" charset="0"/>
              </a:defRPr>
            </a:lvl6pPr>
            <a:lvl7pPr marL="642882" algn="ctr" rtl="0" eaLnBrk="1" fontAlgn="base" hangingPunct="1">
              <a:spcBef>
                <a:spcPct val="0"/>
              </a:spcBef>
              <a:spcAft>
                <a:spcPct val="0"/>
              </a:spcAft>
              <a:defRPr sz="2500">
                <a:solidFill>
                  <a:schemeClr val="tx1"/>
                </a:solidFill>
                <a:latin typeface="+mn-lt"/>
                <a:ea typeface="+mn-ea"/>
                <a:cs typeface="+mn-cs"/>
                <a:sym typeface="Gill Sans" charset="0"/>
              </a:defRPr>
            </a:lvl7pPr>
            <a:lvl8pPr marL="964323" algn="ctr" rtl="0" eaLnBrk="1" fontAlgn="base" hangingPunct="1">
              <a:spcBef>
                <a:spcPct val="0"/>
              </a:spcBef>
              <a:spcAft>
                <a:spcPct val="0"/>
              </a:spcAft>
              <a:defRPr sz="2500">
                <a:solidFill>
                  <a:schemeClr val="tx1"/>
                </a:solidFill>
                <a:latin typeface="+mn-lt"/>
                <a:ea typeface="+mn-ea"/>
                <a:cs typeface="+mn-cs"/>
                <a:sym typeface="Gill Sans" charset="0"/>
              </a:defRPr>
            </a:lvl8pPr>
            <a:lvl9pPr marL="1285763" algn="ctr" rtl="0" eaLnBrk="1" fontAlgn="base" hangingPunct="1">
              <a:spcBef>
                <a:spcPct val="0"/>
              </a:spcBef>
              <a:spcAft>
                <a:spcPct val="0"/>
              </a:spcAft>
              <a:defRPr sz="2500">
                <a:solidFill>
                  <a:schemeClr val="tx1"/>
                </a:solidFill>
                <a:latin typeface="+mn-lt"/>
                <a:ea typeface="+mn-ea"/>
                <a:cs typeface="+mn-cs"/>
                <a:sym typeface="Gill Sans" charset="0"/>
              </a:defRPr>
            </a:lvl9pPr>
          </a:lstStyle>
          <a:p>
            <a:pPr marL="342900" indent="-342900" defTabSz="914400">
              <a:buFont typeface="Arial" panose="020B0604020202020204" pitchFamily="34" charset="0"/>
              <a:buChar char="•"/>
            </a:pPr>
            <a:r>
              <a:rPr lang="en-US" sz="2000" dirty="0">
                <a:hlinkClick r:id="rId4"/>
              </a:rPr>
              <a:t>https://www.synapse.org/#!Synapse:syn8361748/wiki/415363</a:t>
            </a:r>
            <a:endParaRPr lang="en-US" sz="2000" b="0" kern="0" dirty="0" smtClean="0">
              <a:latin typeface="Segoe UI" panose="020B0502040204020203" pitchFamily="34" charset="0"/>
              <a:cs typeface="Segoe UI" panose="020B0502040204020203" pitchFamily="34" charset="0"/>
            </a:endParaRPr>
          </a:p>
          <a:p>
            <a:pPr marL="342900" indent="-342900" defTabSz="914400">
              <a:buFont typeface="Arial" panose="020B0604020202020204" pitchFamily="34" charset="0"/>
              <a:buChar char="•"/>
            </a:pPr>
            <a:endParaRPr lang="en-US" sz="2000" b="0" kern="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17961141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Medical Expenditure Panel Survey</a:t>
            </a:r>
            <a:endParaRPr lang="en-US" i="1" dirty="0"/>
          </a:p>
        </p:txBody>
      </p:sp>
      <p:sp>
        <p:nvSpPr>
          <p:cNvPr id="4" name="Slide Number Placeholder 3"/>
          <p:cNvSpPr>
            <a:spLocks noGrp="1"/>
          </p:cNvSpPr>
          <p:nvPr>
            <p:ph type="sldNum" sz="quarter" idx="4294967295"/>
          </p:nvPr>
        </p:nvSpPr>
        <p:spPr/>
        <p:txBody>
          <a:bodyPr/>
          <a:lstStyle/>
          <a:p>
            <a:fld id="{CA8D9AD5-F248-4919-864A-CFD76CC027D6}" type="slidenum">
              <a:rPr lang="en-US" smtClean="0"/>
              <a:pPr/>
              <a:t>31</a:t>
            </a:fld>
            <a:endParaRPr lang="en-US" dirty="0"/>
          </a:p>
        </p:txBody>
      </p:sp>
      <p:pic>
        <p:nvPicPr>
          <p:cNvPr id="6" name="Picture 5"/>
          <p:cNvPicPr>
            <a:picLocks noChangeAspect="1"/>
          </p:cNvPicPr>
          <p:nvPr/>
        </p:nvPicPr>
        <p:blipFill>
          <a:blip r:embed="rId3"/>
          <a:stretch>
            <a:fillRect/>
          </a:stretch>
        </p:blipFill>
        <p:spPr>
          <a:xfrm>
            <a:off x="347660" y="1828800"/>
            <a:ext cx="8448677" cy="3528449"/>
          </a:xfrm>
          <a:prstGeom prst="rect">
            <a:avLst/>
          </a:prstGeom>
        </p:spPr>
      </p:pic>
    </p:spTree>
    <p:extLst>
      <p:ext uri="{BB962C8B-B14F-4D97-AF65-F5344CB8AC3E}">
        <p14:creationId xmlns:p14="http://schemas.microsoft.com/office/powerpoint/2010/main" val="1224919249"/>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Medical Expenditure Panel Survey</a:t>
            </a:r>
            <a:endParaRPr lang="en-US" i="1" dirty="0"/>
          </a:p>
        </p:txBody>
      </p:sp>
      <p:sp>
        <p:nvSpPr>
          <p:cNvPr id="7" name="Content Placeholder 3"/>
          <p:cNvSpPr>
            <a:spLocks noGrp="1"/>
          </p:cNvSpPr>
          <p:nvPr>
            <p:ph idx="1"/>
          </p:nvPr>
        </p:nvSpPr>
        <p:spPr>
          <a:xfrm>
            <a:off x="1371600" y="5825168"/>
            <a:ext cx="4343400" cy="228600"/>
          </a:xfrm>
        </p:spPr>
        <p:txBody>
          <a:bodyPr>
            <a:normAutofit lnSpcReduction="10000"/>
          </a:bodyPr>
          <a:lstStyle/>
          <a:p>
            <a:r>
              <a:rPr lang="en-US" sz="1600" dirty="0">
                <a:hlinkClick r:id="rId3"/>
              </a:rPr>
              <a:t>https://www.meps.ahrq.gov/mepsweb/</a:t>
            </a:r>
            <a:endParaRPr lang="en-US" sz="1600" b="0" dirty="0" smtClean="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endParaRPr lang="en-US" sz="2000" b="0" dirty="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endParaRPr lang="en-US" sz="2000" b="0"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4294967295"/>
          </p:nvPr>
        </p:nvSpPr>
        <p:spPr/>
        <p:txBody>
          <a:bodyPr/>
          <a:lstStyle/>
          <a:p>
            <a:fld id="{CA8D9AD5-F248-4919-864A-CFD76CC027D6}" type="slidenum">
              <a:rPr lang="en-US" smtClean="0"/>
              <a:pPr/>
              <a:t>32</a:t>
            </a:fld>
            <a:endParaRPr lang="en-US" dirty="0"/>
          </a:p>
        </p:txBody>
      </p:sp>
      <p:pic>
        <p:nvPicPr>
          <p:cNvPr id="2" name="Picture 1">
            <a:hlinkClick r:id="rId3"/>
          </p:cNvPr>
          <p:cNvPicPr>
            <a:picLocks noChangeAspect="1"/>
          </p:cNvPicPr>
          <p:nvPr/>
        </p:nvPicPr>
        <p:blipFill>
          <a:blip r:embed="rId4"/>
          <a:stretch>
            <a:fillRect/>
          </a:stretch>
        </p:blipFill>
        <p:spPr>
          <a:xfrm>
            <a:off x="1211305" y="1385769"/>
            <a:ext cx="6721387" cy="4301689"/>
          </a:xfrm>
          <a:prstGeom prst="rect">
            <a:avLst/>
          </a:prstGeom>
        </p:spPr>
      </p:pic>
    </p:spTree>
    <p:extLst>
      <p:ext uri="{BB962C8B-B14F-4D97-AF65-F5344CB8AC3E}">
        <p14:creationId xmlns:p14="http://schemas.microsoft.com/office/powerpoint/2010/main" val="2378360408"/>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fld id="{CA8D9AD5-F248-4919-864A-CFD76CC027D6}" type="slidenum">
              <a:rPr lang="en-US" smtClean="0"/>
              <a:pPr/>
              <a:t>33</a:t>
            </a:fld>
            <a:endParaRPr lang="en-US" dirty="0"/>
          </a:p>
        </p:txBody>
      </p:sp>
      <p:grpSp>
        <p:nvGrpSpPr>
          <p:cNvPr id="3" name="Group 2"/>
          <p:cNvGrpSpPr/>
          <p:nvPr/>
        </p:nvGrpSpPr>
        <p:grpSpPr>
          <a:xfrm>
            <a:off x="380243" y="1828799"/>
            <a:ext cx="8383512" cy="3587841"/>
            <a:chOff x="457200" y="1669958"/>
            <a:chExt cx="6811173" cy="2902042"/>
          </a:xfrm>
        </p:grpSpPr>
        <p:pic>
          <p:nvPicPr>
            <p:cNvPr id="2" name="Picture 1"/>
            <p:cNvPicPr>
              <a:picLocks noChangeAspect="1"/>
            </p:cNvPicPr>
            <p:nvPr/>
          </p:nvPicPr>
          <p:blipFill rotWithShape="1">
            <a:blip r:embed="rId3"/>
            <a:srcRect r="36634"/>
            <a:stretch/>
          </p:blipFill>
          <p:spPr>
            <a:xfrm>
              <a:off x="457200" y="1669959"/>
              <a:ext cx="5257800" cy="2902041"/>
            </a:xfrm>
            <a:prstGeom prst="rect">
              <a:avLst/>
            </a:prstGeom>
          </p:spPr>
        </p:pic>
        <p:pic>
          <p:nvPicPr>
            <p:cNvPr id="6" name="Picture 5"/>
            <p:cNvPicPr>
              <a:picLocks noChangeAspect="1"/>
            </p:cNvPicPr>
            <p:nvPr/>
          </p:nvPicPr>
          <p:blipFill rotWithShape="1">
            <a:blip r:embed="rId3"/>
            <a:srcRect l="78524"/>
            <a:stretch/>
          </p:blipFill>
          <p:spPr>
            <a:xfrm>
              <a:off x="5486400" y="1669958"/>
              <a:ext cx="1781973" cy="2902041"/>
            </a:xfrm>
            <a:prstGeom prst="rect">
              <a:avLst/>
            </a:prstGeom>
          </p:spPr>
        </p:pic>
      </p:grpSp>
      <p:sp>
        <p:nvSpPr>
          <p:cNvPr id="7" name="Title 4"/>
          <p:cNvSpPr>
            <a:spLocks noGrp="1"/>
          </p:cNvSpPr>
          <p:nvPr>
            <p:ph type="title"/>
          </p:nvPr>
        </p:nvSpPr>
        <p:spPr>
          <a:xfrm>
            <a:off x="685800" y="198782"/>
            <a:ext cx="7772399" cy="1186987"/>
          </a:xfrm>
        </p:spPr>
        <p:txBody>
          <a:bodyPr/>
          <a:lstStyle/>
          <a:p>
            <a:r>
              <a:rPr lang="en-US" dirty="0" smtClean="0"/>
              <a:t>Earlier Benzodiazepine Project</a:t>
            </a:r>
            <a:endParaRPr lang="en-US" i="1" dirty="0"/>
          </a:p>
        </p:txBody>
      </p:sp>
    </p:spTree>
    <p:extLst>
      <p:ext uri="{BB962C8B-B14F-4D97-AF65-F5344CB8AC3E}">
        <p14:creationId xmlns:p14="http://schemas.microsoft.com/office/powerpoint/2010/main" val="710838140"/>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fld id="{CA8D9AD5-F248-4919-864A-CFD76CC027D6}" type="slidenum">
              <a:rPr lang="en-US" smtClean="0"/>
              <a:pPr/>
              <a:t>34</a:t>
            </a:fld>
            <a:endParaRPr lang="en-US" dirty="0"/>
          </a:p>
        </p:txBody>
      </p:sp>
      <p:pic>
        <p:nvPicPr>
          <p:cNvPr id="7" name="Picture 6"/>
          <p:cNvPicPr>
            <a:picLocks noChangeAspect="1"/>
          </p:cNvPicPr>
          <p:nvPr/>
        </p:nvPicPr>
        <p:blipFill>
          <a:blip r:embed="rId3"/>
          <a:stretch>
            <a:fillRect/>
          </a:stretch>
        </p:blipFill>
        <p:spPr>
          <a:xfrm>
            <a:off x="2057400" y="1385769"/>
            <a:ext cx="4286891" cy="4383535"/>
          </a:xfrm>
          <a:prstGeom prst="rect">
            <a:avLst/>
          </a:prstGeom>
        </p:spPr>
      </p:pic>
      <p:sp>
        <p:nvSpPr>
          <p:cNvPr id="6" name="Title 4"/>
          <p:cNvSpPr>
            <a:spLocks noGrp="1"/>
          </p:cNvSpPr>
          <p:nvPr>
            <p:ph type="title"/>
          </p:nvPr>
        </p:nvSpPr>
        <p:spPr>
          <a:xfrm>
            <a:off x="685800" y="198782"/>
            <a:ext cx="7772399" cy="1186987"/>
          </a:xfrm>
        </p:spPr>
        <p:txBody>
          <a:bodyPr/>
          <a:lstStyle/>
          <a:p>
            <a:r>
              <a:rPr lang="en-US" dirty="0"/>
              <a:t>Recoding</a:t>
            </a:r>
            <a:endParaRPr lang="en-US" i="1" dirty="0"/>
          </a:p>
        </p:txBody>
      </p:sp>
    </p:spTree>
    <p:extLst>
      <p:ext uri="{BB962C8B-B14F-4D97-AF65-F5344CB8AC3E}">
        <p14:creationId xmlns:p14="http://schemas.microsoft.com/office/powerpoint/2010/main" val="1001925237"/>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fld id="{CA8D9AD5-F248-4919-864A-CFD76CC027D6}" type="slidenum">
              <a:rPr lang="en-US" smtClean="0"/>
              <a:pPr/>
              <a:t>35</a:t>
            </a:fld>
            <a:endParaRPr lang="en-US" dirty="0"/>
          </a:p>
        </p:txBody>
      </p:sp>
      <p:pic>
        <p:nvPicPr>
          <p:cNvPr id="3" name="Picture 2"/>
          <p:cNvPicPr>
            <a:picLocks noChangeAspect="1"/>
          </p:cNvPicPr>
          <p:nvPr/>
        </p:nvPicPr>
        <p:blipFill>
          <a:blip r:embed="rId3"/>
          <a:stretch>
            <a:fillRect/>
          </a:stretch>
        </p:blipFill>
        <p:spPr>
          <a:xfrm>
            <a:off x="10058400" y="822093"/>
            <a:ext cx="3384724" cy="5327924"/>
          </a:xfrm>
          <a:prstGeom prst="rect">
            <a:avLst/>
          </a:prstGeom>
        </p:spPr>
      </p:pic>
      <p:sp>
        <p:nvSpPr>
          <p:cNvPr id="5" name="Title 4"/>
          <p:cNvSpPr>
            <a:spLocks noGrp="1"/>
          </p:cNvSpPr>
          <p:nvPr>
            <p:ph type="title"/>
          </p:nvPr>
        </p:nvSpPr>
        <p:spPr>
          <a:xfrm>
            <a:off x="775699" y="228600"/>
            <a:ext cx="7772399" cy="1186987"/>
          </a:xfrm>
        </p:spPr>
        <p:txBody>
          <a:bodyPr/>
          <a:lstStyle/>
          <a:p>
            <a:r>
              <a:rPr lang="en-US" dirty="0" smtClean="0"/>
              <a:t>Recoding</a:t>
            </a:r>
            <a:endParaRPr lang="en-US" i="1" dirty="0"/>
          </a:p>
        </p:txBody>
      </p:sp>
      <p:pic>
        <p:nvPicPr>
          <p:cNvPr id="7" name="Picture 6"/>
          <p:cNvPicPr>
            <a:picLocks noChangeAspect="1"/>
          </p:cNvPicPr>
          <p:nvPr/>
        </p:nvPicPr>
        <p:blipFill>
          <a:blip r:embed="rId4"/>
          <a:stretch>
            <a:fillRect/>
          </a:stretch>
        </p:blipFill>
        <p:spPr>
          <a:xfrm>
            <a:off x="634575" y="1842927"/>
            <a:ext cx="4024569" cy="3548248"/>
          </a:xfrm>
          <a:prstGeom prst="rect">
            <a:avLst/>
          </a:prstGeom>
        </p:spPr>
      </p:pic>
      <p:pic>
        <p:nvPicPr>
          <p:cNvPr id="6" name="Picture 5"/>
          <p:cNvPicPr>
            <a:picLocks noChangeAspect="1"/>
          </p:cNvPicPr>
          <p:nvPr/>
        </p:nvPicPr>
        <p:blipFill>
          <a:blip r:embed="rId5"/>
          <a:stretch>
            <a:fillRect/>
          </a:stretch>
        </p:blipFill>
        <p:spPr>
          <a:xfrm>
            <a:off x="5029200" y="1584084"/>
            <a:ext cx="3708462" cy="3807091"/>
          </a:xfrm>
          <a:prstGeom prst="rect">
            <a:avLst/>
          </a:prstGeom>
        </p:spPr>
      </p:pic>
    </p:spTree>
    <p:extLst>
      <p:ext uri="{BB962C8B-B14F-4D97-AF65-F5344CB8AC3E}">
        <p14:creationId xmlns:p14="http://schemas.microsoft.com/office/powerpoint/2010/main" val="1646944465"/>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fld id="{CA8D9AD5-F248-4919-864A-CFD76CC027D6}" type="slidenum">
              <a:rPr lang="en-US" smtClean="0"/>
              <a:pPr/>
              <a:t>36</a:t>
            </a:fld>
            <a:endParaRPr lang="en-US" dirty="0"/>
          </a:p>
        </p:txBody>
      </p:sp>
      <p:pic>
        <p:nvPicPr>
          <p:cNvPr id="8" name="Picture 7"/>
          <p:cNvPicPr>
            <a:picLocks noChangeAspect="1"/>
          </p:cNvPicPr>
          <p:nvPr/>
        </p:nvPicPr>
        <p:blipFill rotWithShape="1">
          <a:blip r:embed="rId3"/>
          <a:srcRect t="1" b="36420"/>
          <a:stretch/>
        </p:blipFill>
        <p:spPr>
          <a:xfrm>
            <a:off x="457200" y="1385769"/>
            <a:ext cx="3927512" cy="4557831"/>
          </a:xfrm>
          <a:prstGeom prst="rect">
            <a:avLst/>
          </a:prstGeom>
        </p:spPr>
      </p:pic>
      <p:pic>
        <p:nvPicPr>
          <p:cNvPr id="9" name="Picture 8"/>
          <p:cNvPicPr>
            <a:picLocks noChangeAspect="1"/>
          </p:cNvPicPr>
          <p:nvPr/>
        </p:nvPicPr>
        <p:blipFill rotWithShape="1">
          <a:blip r:embed="rId4"/>
          <a:srcRect r="10036" b="49790"/>
          <a:stretch/>
        </p:blipFill>
        <p:spPr>
          <a:xfrm>
            <a:off x="4665545" y="3154579"/>
            <a:ext cx="3804526" cy="2329068"/>
          </a:xfrm>
          <a:prstGeom prst="rect">
            <a:avLst/>
          </a:prstGeom>
        </p:spPr>
      </p:pic>
      <p:sp>
        <p:nvSpPr>
          <p:cNvPr id="5" name="Title 4"/>
          <p:cNvSpPr>
            <a:spLocks noGrp="1"/>
          </p:cNvSpPr>
          <p:nvPr>
            <p:ph type="title"/>
          </p:nvPr>
        </p:nvSpPr>
        <p:spPr>
          <a:xfrm>
            <a:off x="685800" y="198782"/>
            <a:ext cx="7772399" cy="1186987"/>
          </a:xfrm>
        </p:spPr>
        <p:txBody>
          <a:bodyPr/>
          <a:lstStyle/>
          <a:p>
            <a:r>
              <a:rPr lang="en-US" dirty="0" smtClean="0"/>
              <a:t>Statistical Analytical File</a:t>
            </a:r>
            <a:endParaRPr lang="en-US" i="1" dirty="0"/>
          </a:p>
        </p:txBody>
      </p:sp>
      <p:cxnSp>
        <p:nvCxnSpPr>
          <p:cNvPr id="3" name="Straight Arrow Connector 2"/>
          <p:cNvCxnSpPr/>
          <p:nvPr/>
        </p:nvCxnSpPr>
        <p:spPr bwMode="auto">
          <a:xfrm>
            <a:off x="-914400" y="2743200"/>
            <a:ext cx="914400" cy="914400"/>
          </a:xfrm>
          <a:prstGeom prst="straightConnector1">
            <a:avLst/>
          </a:prstGeom>
          <a:blipFill dpi="0" rotWithShape="0">
            <a:blip r:embed="rId5"/>
            <a:srcRect/>
            <a:tile tx="0" ty="0" sx="100000" sy="100000" flip="none" algn="tl"/>
          </a:blipFill>
          <a:ln w="25400" cap="flat" cmpd="sng" algn="ctr">
            <a:noFill/>
            <a:prstDash val="solid"/>
            <a:round/>
            <a:headEnd type="none" w="med" len="med"/>
            <a:tailEnd type="triangle"/>
          </a:ln>
          <a:effectLst/>
        </p:spPr>
      </p:cxnSp>
      <p:cxnSp>
        <p:nvCxnSpPr>
          <p:cNvPr id="7" name="Straight Arrow Connector 6"/>
          <p:cNvCxnSpPr/>
          <p:nvPr/>
        </p:nvCxnSpPr>
        <p:spPr bwMode="auto">
          <a:xfrm flipV="1">
            <a:off x="-1143000" y="1073649"/>
            <a:ext cx="0" cy="69351"/>
          </a:xfrm>
          <a:prstGeom prst="straightConnector1">
            <a:avLst/>
          </a:prstGeom>
          <a:blipFill dpi="0" rotWithShape="0">
            <a:blip r:embed="rId5"/>
            <a:srcRect/>
            <a:tile tx="0" ty="0" sx="100000" sy="100000" flip="none" algn="tl"/>
          </a:blipFill>
          <a:ln w="25400" cap="flat" cmpd="sng" algn="ctr">
            <a:noFill/>
            <a:prstDash val="solid"/>
            <a:round/>
            <a:headEnd type="none" w="med" len="med"/>
            <a:tailEnd type="triangle"/>
          </a:ln>
          <a:effectLst/>
        </p:spPr>
      </p:cxnSp>
      <p:cxnSp>
        <p:nvCxnSpPr>
          <p:cNvPr id="11" name="Straight Arrow Connector 10"/>
          <p:cNvCxnSpPr/>
          <p:nvPr/>
        </p:nvCxnSpPr>
        <p:spPr bwMode="auto">
          <a:xfrm>
            <a:off x="4343400" y="2743200"/>
            <a:ext cx="914400" cy="914400"/>
          </a:xfrm>
          <a:prstGeom prst="straightConnector1">
            <a:avLst/>
          </a:prstGeom>
          <a:blipFill dpi="0" rotWithShape="0">
            <a:blip r:embed="rId5"/>
            <a:srcRect/>
            <a:tile tx="0" ty="0" sx="100000" sy="100000" flip="none" algn="tl"/>
          </a:blipFill>
          <a:ln w="25400" cap="flat" cmpd="sng" algn="ctr">
            <a:noFill/>
            <a:prstDash val="solid"/>
            <a:round/>
            <a:headEnd type="none" w="med" len="med"/>
            <a:tailEnd type="triangle"/>
          </a:ln>
          <a:effectLst/>
        </p:spPr>
      </p:cxnSp>
      <p:cxnSp>
        <p:nvCxnSpPr>
          <p:cNvPr id="13" name="Straight Arrow Connector 12"/>
          <p:cNvCxnSpPr/>
          <p:nvPr/>
        </p:nvCxnSpPr>
        <p:spPr bwMode="auto">
          <a:xfrm>
            <a:off x="-914400" y="1410760"/>
            <a:ext cx="914400" cy="914400"/>
          </a:xfrm>
          <a:prstGeom prst="straightConnector1">
            <a:avLst/>
          </a:prstGeom>
          <a:blipFill dpi="0" rotWithShape="0">
            <a:blip r:embed="rId5"/>
            <a:srcRect/>
            <a:tile tx="0" ty="0" sx="100000" sy="100000" flip="none" algn="tl"/>
          </a:blipFill>
          <a:ln w="25400" cap="flat" cmpd="sng" algn="ctr">
            <a:noFill/>
            <a:prstDash val="solid"/>
            <a:round/>
            <a:headEnd type="none" w="med" len="med"/>
            <a:tailEnd type="triangle"/>
          </a:ln>
          <a:effectLst/>
        </p:spPr>
      </p:cxnSp>
      <p:sp>
        <p:nvSpPr>
          <p:cNvPr id="17" name="Right Arrow 16"/>
          <p:cNvSpPr/>
          <p:nvPr/>
        </p:nvSpPr>
        <p:spPr bwMode="auto">
          <a:xfrm>
            <a:off x="1436847" y="3415283"/>
            <a:ext cx="3080923" cy="484632"/>
          </a:xfrm>
          <a:prstGeom prst="rightArrow">
            <a:avLst/>
          </a:prstGeom>
          <a:blipFill dpi="0" rotWithShape="0">
            <a:blip r:embed="rId5"/>
            <a:srcRect/>
            <a:tile tx="0" ty="0" sx="100000" sy="100000" flip="none" algn="tl"/>
          </a:bli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latin typeface="Gill Sans" charset="0"/>
              <a:ea typeface="ヒラギノ角ゴ ProN W3" charset="-128"/>
              <a:cs typeface="ヒラギノ角ゴ ProN W3" charset="-128"/>
              <a:sym typeface="Gill Sans" charset="0"/>
            </a:endParaRPr>
          </a:p>
        </p:txBody>
      </p:sp>
      <p:sp>
        <p:nvSpPr>
          <p:cNvPr id="18" name="Oval 17"/>
          <p:cNvSpPr/>
          <p:nvPr/>
        </p:nvSpPr>
        <p:spPr bwMode="auto">
          <a:xfrm>
            <a:off x="457200" y="3521266"/>
            <a:ext cx="914400" cy="272667"/>
          </a:xfrm>
          <a:prstGeom prst="ellipse">
            <a:avLst/>
          </a:prstGeom>
          <a:noFill/>
          <a:ln w="25400" cap="flat" cmpd="sng" algn="ctr">
            <a:solidFill>
              <a:schemeClr val="tx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latin typeface="Gill Sans" charset="0"/>
              <a:ea typeface="ヒラギノ角ゴ ProN W3" charset="-128"/>
              <a:cs typeface="ヒラギノ角ゴ ProN W3" charset="-128"/>
              <a:sym typeface="Gill Sans" charset="0"/>
            </a:endParaRPr>
          </a:p>
        </p:txBody>
      </p:sp>
      <p:sp>
        <p:nvSpPr>
          <p:cNvPr id="19" name="Oval 18"/>
          <p:cNvSpPr/>
          <p:nvPr/>
        </p:nvSpPr>
        <p:spPr bwMode="auto">
          <a:xfrm>
            <a:off x="4798603" y="3528207"/>
            <a:ext cx="914400" cy="272667"/>
          </a:xfrm>
          <a:prstGeom prst="ellipse">
            <a:avLst/>
          </a:prstGeom>
          <a:noFill/>
          <a:ln w="25400" cap="flat" cmpd="sng" algn="ctr">
            <a:solidFill>
              <a:schemeClr val="tx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latin typeface="Gill Sans" charset="0"/>
              <a:ea typeface="ヒラギノ角ゴ ProN W3" charset="-128"/>
              <a:cs typeface="ヒラギノ角ゴ ProN W3" charset="-128"/>
              <a:sym typeface="Gill Sans" charset="0"/>
            </a:endParaRPr>
          </a:p>
        </p:txBody>
      </p:sp>
    </p:spTree>
    <p:extLst>
      <p:ext uri="{BB962C8B-B14F-4D97-AF65-F5344CB8AC3E}">
        <p14:creationId xmlns:p14="http://schemas.microsoft.com/office/powerpoint/2010/main" val="1202561916"/>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fld id="{CA8D9AD5-F248-4919-864A-CFD76CC027D6}" type="slidenum">
              <a:rPr lang="en-US" smtClean="0"/>
              <a:pPr/>
              <a:t>37</a:t>
            </a:fld>
            <a:endParaRPr lang="en-US" dirty="0"/>
          </a:p>
        </p:txBody>
      </p:sp>
      <p:pic>
        <p:nvPicPr>
          <p:cNvPr id="9" name="Picture 8"/>
          <p:cNvPicPr>
            <a:picLocks noChangeAspect="1"/>
          </p:cNvPicPr>
          <p:nvPr/>
        </p:nvPicPr>
        <p:blipFill rotWithShape="1">
          <a:blip r:embed="rId3"/>
          <a:srcRect r="14269" b="23843"/>
          <a:stretch/>
        </p:blipFill>
        <p:spPr>
          <a:xfrm>
            <a:off x="4800600" y="2057400"/>
            <a:ext cx="4120310" cy="4030956"/>
          </a:xfrm>
          <a:prstGeom prst="rect">
            <a:avLst/>
          </a:prstGeom>
        </p:spPr>
      </p:pic>
      <p:pic>
        <p:nvPicPr>
          <p:cNvPr id="2" name="Picture 1"/>
          <p:cNvPicPr>
            <a:picLocks noChangeAspect="1"/>
          </p:cNvPicPr>
          <p:nvPr/>
        </p:nvPicPr>
        <p:blipFill rotWithShape="1">
          <a:blip r:embed="rId4"/>
          <a:srcRect r="10670" b="49218"/>
          <a:stretch/>
        </p:blipFill>
        <p:spPr>
          <a:xfrm>
            <a:off x="324350" y="1385769"/>
            <a:ext cx="3790450" cy="3773775"/>
          </a:xfrm>
          <a:prstGeom prst="rect">
            <a:avLst/>
          </a:prstGeom>
        </p:spPr>
      </p:pic>
      <p:sp>
        <p:nvSpPr>
          <p:cNvPr id="10" name="Title 4"/>
          <p:cNvSpPr>
            <a:spLocks noGrp="1"/>
          </p:cNvSpPr>
          <p:nvPr>
            <p:ph type="title"/>
          </p:nvPr>
        </p:nvSpPr>
        <p:spPr>
          <a:xfrm>
            <a:off x="685800" y="198782"/>
            <a:ext cx="7772399" cy="1186987"/>
          </a:xfrm>
        </p:spPr>
        <p:txBody>
          <a:bodyPr/>
          <a:lstStyle/>
          <a:p>
            <a:r>
              <a:rPr lang="en-US" dirty="0" smtClean="0"/>
              <a:t>Statistical Analytical File</a:t>
            </a:r>
            <a:endParaRPr lang="en-US" i="1" dirty="0"/>
          </a:p>
        </p:txBody>
      </p:sp>
      <p:sp>
        <p:nvSpPr>
          <p:cNvPr id="6" name="Right Arrow 5"/>
          <p:cNvSpPr/>
          <p:nvPr/>
        </p:nvSpPr>
        <p:spPr bwMode="auto">
          <a:xfrm>
            <a:off x="1371600" y="2737216"/>
            <a:ext cx="3429000" cy="484632"/>
          </a:xfrm>
          <a:prstGeom prst="rightArrow">
            <a:avLst/>
          </a:prstGeom>
          <a:blipFill dpi="0" rotWithShape="0">
            <a:blip r:embed="rId5"/>
            <a:srcRect/>
            <a:tile tx="0" ty="0" sx="100000" sy="100000" flip="none" algn="tl"/>
          </a:bli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latin typeface="Gill Sans" charset="0"/>
              <a:ea typeface="ヒラギノ角ゴ ProN W3" charset="-128"/>
              <a:cs typeface="ヒラギノ角ゴ ProN W3" charset="-128"/>
              <a:sym typeface="Gill Sans" charset="0"/>
            </a:endParaRPr>
          </a:p>
        </p:txBody>
      </p:sp>
      <p:sp>
        <p:nvSpPr>
          <p:cNvPr id="7" name="Oval 6"/>
          <p:cNvSpPr/>
          <p:nvPr/>
        </p:nvSpPr>
        <p:spPr bwMode="auto">
          <a:xfrm>
            <a:off x="228996" y="2807870"/>
            <a:ext cx="1047250" cy="302513"/>
          </a:xfrm>
          <a:prstGeom prst="ellipse">
            <a:avLst/>
          </a:prstGeom>
          <a:noFill/>
          <a:ln w="25400" cap="flat" cmpd="sng" algn="ctr">
            <a:solidFill>
              <a:schemeClr val="tx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latin typeface="Gill Sans" charset="0"/>
              <a:ea typeface="ヒラギノ角ゴ ProN W3" charset="-128"/>
              <a:cs typeface="ヒラギノ角ゴ ProN W3" charset="-128"/>
              <a:sym typeface="Gill Sans" charset="0"/>
            </a:endParaRPr>
          </a:p>
        </p:txBody>
      </p:sp>
      <p:sp>
        <p:nvSpPr>
          <p:cNvPr id="8" name="Oval 7"/>
          <p:cNvSpPr/>
          <p:nvPr/>
        </p:nvSpPr>
        <p:spPr bwMode="auto">
          <a:xfrm>
            <a:off x="4828788" y="2743200"/>
            <a:ext cx="1114812" cy="528675"/>
          </a:xfrm>
          <a:prstGeom prst="ellipse">
            <a:avLst/>
          </a:prstGeom>
          <a:noFill/>
          <a:ln w="25400" cap="flat" cmpd="sng" algn="ctr">
            <a:solidFill>
              <a:schemeClr val="tx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FFFFFF"/>
              </a:solidFill>
              <a:effectLst/>
              <a:latin typeface="Gill Sans" charset="0"/>
              <a:ea typeface="ヒラギノ角ゴ ProN W3" charset="-128"/>
              <a:cs typeface="ヒラギノ角ゴ ProN W3" charset="-128"/>
              <a:sym typeface="Gill Sans" charset="0"/>
            </a:endParaRPr>
          </a:p>
        </p:txBody>
      </p:sp>
    </p:spTree>
    <p:extLst>
      <p:ext uri="{BB962C8B-B14F-4D97-AF65-F5344CB8AC3E}">
        <p14:creationId xmlns:p14="http://schemas.microsoft.com/office/powerpoint/2010/main" val="3259209415"/>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fld id="{CA8D9AD5-F248-4919-864A-CFD76CC027D6}" type="slidenum">
              <a:rPr lang="en-US" smtClean="0"/>
              <a:pPr/>
              <a:t>38</a:t>
            </a:fld>
            <a:endParaRPr lang="en-US" dirty="0"/>
          </a:p>
        </p:txBody>
      </p:sp>
      <p:pic>
        <p:nvPicPr>
          <p:cNvPr id="6" name="Picture 5"/>
          <p:cNvPicPr>
            <a:picLocks noChangeAspect="1"/>
          </p:cNvPicPr>
          <p:nvPr/>
        </p:nvPicPr>
        <p:blipFill>
          <a:blip r:embed="rId3"/>
          <a:stretch>
            <a:fillRect/>
          </a:stretch>
        </p:blipFill>
        <p:spPr>
          <a:xfrm>
            <a:off x="4343400" y="457200"/>
            <a:ext cx="4465469" cy="5069621"/>
          </a:xfrm>
          <a:prstGeom prst="rect">
            <a:avLst/>
          </a:prstGeom>
        </p:spPr>
      </p:pic>
      <p:sp>
        <p:nvSpPr>
          <p:cNvPr id="5" name="Title 4"/>
          <p:cNvSpPr>
            <a:spLocks noGrp="1"/>
          </p:cNvSpPr>
          <p:nvPr>
            <p:ph type="title"/>
          </p:nvPr>
        </p:nvSpPr>
        <p:spPr>
          <a:xfrm>
            <a:off x="457200" y="1371600"/>
            <a:ext cx="3657600" cy="3200400"/>
          </a:xfrm>
        </p:spPr>
        <p:txBody>
          <a:bodyPr/>
          <a:lstStyle/>
          <a:p>
            <a:r>
              <a:rPr lang="en-US" dirty="0" smtClean="0"/>
              <a:t>Statistical Programming</a:t>
            </a:r>
            <a:br>
              <a:rPr lang="en-US" dirty="0" smtClean="0"/>
            </a:br>
            <a:endParaRPr lang="en-US" i="1" dirty="0"/>
          </a:p>
        </p:txBody>
      </p:sp>
    </p:spTree>
    <p:extLst>
      <p:ext uri="{BB962C8B-B14F-4D97-AF65-F5344CB8AC3E}">
        <p14:creationId xmlns:p14="http://schemas.microsoft.com/office/powerpoint/2010/main" val="428680363"/>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fld id="{CA8D9AD5-F248-4919-864A-CFD76CC027D6}" type="slidenum">
              <a:rPr lang="en-US" smtClean="0"/>
              <a:pPr/>
              <a:t>39</a:t>
            </a:fld>
            <a:endParaRPr lang="en-US" dirty="0"/>
          </a:p>
        </p:txBody>
      </p:sp>
      <p:pic>
        <p:nvPicPr>
          <p:cNvPr id="2" name="Picture 1"/>
          <p:cNvPicPr>
            <a:picLocks noChangeAspect="1"/>
          </p:cNvPicPr>
          <p:nvPr/>
        </p:nvPicPr>
        <p:blipFill rotWithShape="1">
          <a:blip r:embed="rId3"/>
          <a:srcRect b="16701"/>
          <a:stretch/>
        </p:blipFill>
        <p:spPr>
          <a:xfrm>
            <a:off x="914400" y="1297634"/>
            <a:ext cx="7352271" cy="4572000"/>
          </a:xfrm>
          <a:prstGeom prst="rect">
            <a:avLst/>
          </a:prstGeom>
        </p:spPr>
      </p:pic>
      <p:sp>
        <p:nvSpPr>
          <p:cNvPr id="5" name="Title 4"/>
          <p:cNvSpPr>
            <a:spLocks noGrp="1"/>
          </p:cNvSpPr>
          <p:nvPr>
            <p:ph type="title"/>
          </p:nvPr>
        </p:nvSpPr>
        <p:spPr>
          <a:xfrm>
            <a:off x="685800" y="198782"/>
            <a:ext cx="7772399" cy="1186987"/>
          </a:xfrm>
        </p:spPr>
        <p:txBody>
          <a:bodyPr/>
          <a:lstStyle/>
          <a:p>
            <a:r>
              <a:rPr lang="en-US" dirty="0" smtClean="0"/>
              <a:t>Analysis</a:t>
            </a:r>
            <a:endParaRPr lang="en-US" i="1" dirty="0"/>
          </a:p>
        </p:txBody>
      </p:sp>
    </p:spTree>
    <p:extLst>
      <p:ext uri="{BB962C8B-B14F-4D97-AF65-F5344CB8AC3E}">
        <p14:creationId xmlns:p14="http://schemas.microsoft.com/office/powerpoint/2010/main" val="282517988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198782"/>
            <a:ext cx="8001000" cy="1186987"/>
          </a:xfrm>
        </p:spPr>
        <p:txBody>
          <a:bodyPr/>
          <a:lstStyle/>
          <a:p>
            <a:r>
              <a:rPr lang="en-US" sz="2800" b="0" dirty="0" smtClean="0"/>
              <a:t>National Academies of Science, Engineering and Medicine: </a:t>
            </a:r>
            <a:r>
              <a:rPr lang="en-US" sz="2800" b="0" i="1" dirty="0" smtClean="0"/>
              <a:t>Data Science for Undergraduates</a:t>
            </a:r>
            <a:endParaRPr lang="en-US" sz="2800" b="0" i="1" dirty="0"/>
          </a:p>
        </p:txBody>
      </p:sp>
      <p:sp>
        <p:nvSpPr>
          <p:cNvPr id="7" name="Content Placeholder 3"/>
          <p:cNvSpPr>
            <a:spLocks noGrp="1"/>
          </p:cNvSpPr>
          <p:nvPr>
            <p:ph idx="1"/>
          </p:nvPr>
        </p:nvSpPr>
        <p:spPr/>
        <p:txBody>
          <a:bodyPr>
            <a:normAutofit/>
          </a:bodyPr>
          <a:lstStyle/>
          <a:p>
            <a:pPr marL="342900" indent="-342900">
              <a:buFont typeface="Arial" panose="020B0604020202020204" pitchFamily="34" charset="0"/>
              <a:buChar char="•"/>
            </a:pPr>
            <a:r>
              <a:rPr lang="en-US" sz="2200" b="0" dirty="0" smtClean="0">
                <a:latin typeface="Segoe UI" panose="020B0502040204020203" pitchFamily="34" charset="0"/>
                <a:cs typeface="Segoe UI" panose="020B0502040204020203" pitchFamily="34" charset="0"/>
              </a:rPr>
              <a:t>Time to act is now. It </a:t>
            </a:r>
            <a:r>
              <a:rPr lang="en-US" sz="2200" b="0" dirty="0">
                <a:latin typeface="Segoe UI" panose="020B0502040204020203" pitchFamily="34" charset="0"/>
                <a:cs typeface="Segoe UI" panose="020B0502040204020203" pitchFamily="34" charset="0"/>
              </a:rPr>
              <a:t>is essential that academic institutions and other stakeholders take steps to prepare students for a data-enabled world</a:t>
            </a:r>
            <a:r>
              <a:rPr lang="en-US" sz="2200" b="0" dirty="0" smtClean="0">
                <a:latin typeface="Segoe UI" panose="020B0502040204020203" pitchFamily="34" charset="0"/>
                <a:cs typeface="Segoe UI" panose="020B0502040204020203" pitchFamily="34" charset="0"/>
              </a:rPr>
              <a:t>.</a:t>
            </a:r>
            <a:endParaRPr lang="en-US" sz="2200" b="0" dirty="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endParaRPr lang="en-US" sz="2200" b="0" dirty="0" smtClean="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US" sz="2200" b="0" dirty="0" smtClean="0">
                <a:latin typeface="Segoe UI" panose="020B0502040204020203" pitchFamily="34" charset="0"/>
                <a:cs typeface="Segoe UI" panose="020B0502040204020203" pitchFamily="34" charset="0"/>
              </a:rPr>
              <a:t>Academic </a:t>
            </a:r>
            <a:r>
              <a:rPr lang="en-US" sz="2200" b="0" dirty="0">
                <a:latin typeface="Segoe UI" panose="020B0502040204020203" pitchFamily="34" charset="0"/>
                <a:cs typeface="Segoe UI" panose="020B0502040204020203" pitchFamily="34" charset="0"/>
              </a:rPr>
              <a:t>institutions should encourage the development of a basic understanding of data science in all undergraduates.</a:t>
            </a:r>
          </a:p>
          <a:p>
            <a:pPr marL="342900" indent="-342900">
              <a:buFont typeface="Arial" panose="020B0604020202020204" pitchFamily="34" charset="0"/>
              <a:buChar char="•"/>
            </a:pPr>
            <a:endParaRPr lang="en-US" sz="2200" b="0" dirty="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US" sz="2200" b="0" dirty="0" smtClean="0">
                <a:latin typeface="Segoe UI" panose="020B0502040204020203" pitchFamily="34" charset="0"/>
                <a:cs typeface="Segoe UI" panose="020B0502040204020203" pitchFamily="34" charset="0"/>
              </a:rPr>
              <a:t>Academic </a:t>
            </a:r>
            <a:r>
              <a:rPr lang="en-US" sz="2200" b="0" dirty="0">
                <a:latin typeface="Segoe UI" panose="020B0502040204020203" pitchFamily="34" charset="0"/>
                <a:cs typeface="Segoe UI" panose="020B0502040204020203" pitchFamily="34" charset="0"/>
              </a:rPr>
              <a:t>institutions should embrace data science as a vital new field that requires </a:t>
            </a:r>
            <a:r>
              <a:rPr lang="en-US" sz="2200" b="0" dirty="0" smtClean="0">
                <a:latin typeface="Segoe UI" panose="020B0502040204020203" pitchFamily="34" charset="0"/>
                <a:cs typeface="Segoe UI" panose="020B0502040204020203" pitchFamily="34" charset="0"/>
              </a:rPr>
              <a:t>majors </a:t>
            </a:r>
            <a:r>
              <a:rPr lang="en-US" sz="2200" b="0" dirty="0">
                <a:latin typeface="Segoe UI" panose="020B0502040204020203" pitchFamily="34" charset="0"/>
                <a:cs typeface="Segoe UI" panose="020B0502040204020203" pitchFamily="34" charset="0"/>
              </a:rPr>
              <a:t>and minors in data science as well as the development of </a:t>
            </a:r>
            <a:r>
              <a:rPr lang="en-US" sz="2200" b="0" dirty="0" smtClean="0">
                <a:latin typeface="Segoe UI" panose="020B0502040204020203" pitchFamily="34" charset="0"/>
                <a:cs typeface="Segoe UI" panose="020B0502040204020203" pitchFamily="34" charset="0"/>
              </a:rPr>
              <a:t>capable faculty.</a:t>
            </a:r>
            <a:endParaRPr lang="en-US" sz="2200" b="0" dirty="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endParaRPr lang="en-US" sz="2000" b="0" dirty="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endParaRPr lang="en-US" sz="2000" b="0" dirty="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endParaRPr lang="en-US" sz="2000" b="0" dirty="0" smtClean="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endParaRPr lang="en-US" sz="2000" b="0" dirty="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endParaRPr lang="en-US" sz="2000" b="0"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4294967295"/>
          </p:nvPr>
        </p:nvSpPr>
        <p:spPr/>
        <p:txBody>
          <a:bodyPr/>
          <a:lstStyle/>
          <a:p>
            <a:fld id="{CA8D9AD5-F248-4919-864A-CFD76CC027D6}" type="slidenum">
              <a:rPr lang="en-US" smtClean="0"/>
              <a:pPr/>
              <a:t>4</a:t>
            </a:fld>
            <a:endParaRPr lang="en-US" dirty="0"/>
          </a:p>
        </p:txBody>
      </p:sp>
      <p:sp>
        <p:nvSpPr>
          <p:cNvPr id="6" name="TextBox 5"/>
          <p:cNvSpPr txBox="1"/>
          <p:nvPr/>
        </p:nvSpPr>
        <p:spPr>
          <a:xfrm>
            <a:off x="1061546" y="5665912"/>
            <a:ext cx="6934200" cy="523220"/>
          </a:xfrm>
          <a:prstGeom prst="rect">
            <a:avLst/>
          </a:prstGeom>
          <a:noFill/>
        </p:spPr>
        <p:txBody>
          <a:bodyPr wrap="square" rtlCol="0">
            <a:spAutoFit/>
          </a:bodyPr>
          <a:lstStyle/>
          <a:p>
            <a:pPr defTabSz="940591">
              <a:defRPr/>
            </a:pPr>
            <a:r>
              <a:rPr lang="en-US" sz="1400" dirty="0">
                <a:solidFill>
                  <a:srgbClr val="FFFFFF"/>
                </a:solidFill>
              </a:rPr>
              <a:t>https://www.nap.edu/catalog/25104/data-science-for-undergraduates-opportunities-and-options</a:t>
            </a:r>
          </a:p>
        </p:txBody>
      </p:sp>
    </p:spTree>
    <p:extLst>
      <p:ext uri="{BB962C8B-B14F-4D97-AF65-F5344CB8AC3E}">
        <p14:creationId xmlns:p14="http://schemas.microsoft.com/office/powerpoint/2010/main" val="2686797991"/>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652788" y="2023548"/>
            <a:ext cx="3311539" cy="2190561"/>
            <a:chOff x="4147850" y="2352896"/>
            <a:chExt cx="3847152" cy="2544866"/>
          </a:xfrm>
        </p:grpSpPr>
        <p:pic>
          <p:nvPicPr>
            <p:cNvPr id="10" name="Picture 9"/>
            <p:cNvPicPr>
              <a:picLocks noChangeAspect="1"/>
            </p:cNvPicPr>
            <p:nvPr/>
          </p:nvPicPr>
          <p:blipFill>
            <a:blip r:embed="rId3"/>
            <a:stretch>
              <a:fillRect/>
            </a:stretch>
          </p:blipFill>
          <p:spPr>
            <a:xfrm>
              <a:off x="4147850" y="2898518"/>
              <a:ext cx="3847151" cy="1999244"/>
            </a:xfrm>
            <a:prstGeom prst="rect">
              <a:avLst/>
            </a:prstGeom>
          </p:spPr>
        </p:pic>
        <p:pic>
          <p:nvPicPr>
            <p:cNvPr id="13" name="Picture 12"/>
            <p:cNvPicPr>
              <a:picLocks noChangeAspect="1"/>
            </p:cNvPicPr>
            <p:nvPr/>
          </p:nvPicPr>
          <p:blipFill>
            <a:blip r:embed="rId4"/>
            <a:stretch>
              <a:fillRect/>
            </a:stretch>
          </p:blipFill>
          <p:spPr>
            <a:xfrm>
              <a:off x="4147851" y="2352896"/>
              <a:ext cx="3847151" cy="569948"/>
            </a:xfrm>
            <a:prstGeom prst="rect">
              <a:avLst/>
            </a:prstGeom>
          </p:spPr>
        </p:pic>
      </p:grpSp>
      <p:pic>
        <p:nvPicPr>
          <p:cNvPr id="18" name="Picture 17"/>
          <p:cNvPicPr>
            <a:picLocks noChangeAspect="1"/>
          </p:cNvPicPr>
          <p:nvPr/>
        </p:nvPicPr>
        <p:blipFill>
          <a:blip r:embed="rId5"/>
          <a:stretch>
            <a:fillRect/>
          </a:stretch>
        </p:blipFill>
        <p:spPr>
          <a:xfrm>
            <a:off x="4952235" y="3104470"/>
            <a:ext cx="3999451" cy="2270199"/>
          </a:xfrm>
          <a:prstGeom prst="rect">
            <a:avLst/>
          </a:prstGeom>
        </p:spPr>
      </p:pic>
      <p:sp>
        <p:nvSpPr>
          <p:cNvPr id="4" name="Slide Number Placeholder 3"/>
          <p:cNvSpPr>
            <a:spLocks noGrp="1"/>
          </p:cNvSpPr>
          <p:nvPr>
            <p:ph type="sldNum" sz="quarter" idx="4294967295"/>
          </p:nvPr>
        </p:nvSpPr>
        <p:spPr/>
        <p:txBody>
          <a:bodyPr/>
          <a:lstStyle/>
          <a:p>
            <a:fld id="{CA8D9AD5-F248-4919-864A-CFD76CC027D6}" type="slidenum">
              <a:rPr lang="en-US" smtClean="0"/>
              <a:pPr/>
              <a:t>40</a:t>
            </a:fld>
            <a:endParaRPr lang="en-US" dirty="0"/>
          </a:p>
        </p:txBody>
      </p:sp>
      <p:pic>
        <p:nvPicPr>
          <p:cNvPr id="8" name="Picture 7"/>
          <p:cNvPicPr>
            <a:picLocks noChangeAspect="1"/>
          </p:cNvPicPr>
          <p:nvPr/>
        </p:nvPicPr>
        <p:blipFill>
          <a:blip r:embed="rId6"/>
          <a:stretch>
            <a:fillRect/>
          </a:stretch>
        </p:blipFill>
        <p:spPr>
          <a:xfrm>
            <a:off x="371802" y="2181868"/>
            <a:ext cx="3010055" cy="3683189"/>
          </a:xfrm>
          <a:prstGeom prst="rect">
            <a:avLst/>
          </a:prstGeom>
        </p:spPr>
      </p:pic>
      <p:pic>
        <p:nvPicPr>
          <p:cNvPr id="15" name="Picture 14"/>
          <p:cNvPicPr>
            <a:picLocks noChangeAspect="1"/>
          </p:cNvPicPr>
          <p:nvPr/>
        </p:nvPicPr>
        <p:blipFill>
          <a:blip r:embed="rId7"/>
          <a:stretch>
            <a:fillRect/>
          </a:stretch>
        </p:blipFill>
        <p:spPr>
          <a:xfrm>
            <a:off x="3948600" y="4825372"/>
            <a:ext cx="3420738" cy="1247728"/>
          </a:xfrm>
          <a:prstGeom prst="rect">
            <a:avLst/>
          </a:prstGeom>
        </p:spPr>
      </p:pic>
      <p:sp>
        <p:nvSpPr>
          <p:cNvPr id="16" name="Rectangle 15"/>
          <p:cNvSpPr/>
          <p:nvPr/>
        </p:nvSpPr>
        <p:spPr>
          <a:xfrm>
            <a:off x="342899" y="1083246"/>
            <a:ext cx="8458200" cy="830997"/>
          </a:xfrm>
          <a:prstGeom prst="rect">
            <a:avLst/>
          </a:prstGeom>
        </p:spPr>
        <p:txBody>
          <a:bodyPr wrap="square">
            <a:spAutoFit/>
          </a:bodyPr>
          <a:lstStyle/>
          <a:p>
            <a:pPr algn="ctr"/>
            <a:r>
              <a:rPr lang="en-US" sz="1600" dirty="0">
                <a:solidFill>
                  <a:srgbClr val="FFFFFF"/>
                </a:solidFill>
                <a:latin typeface="ArialBlack"/>
              </a:rPr>
              <a:t>Association Between Benzodiazepine Use and Trauma in Older Patients:</a:t>
            </a:r>
          </a:p>
          <a:p>
            <a:pPr algn="ctr"/>
            <a:r>
              <a:rPr lang="en-US" sz="1600" dirty="0">
                <a:solidFill>
                  <a:srgbClr val="FFFFFF"/>
                </a:solidFill>
                <a:latin typeface="ArialBlack"/>
              </a:rPr>
              <a:t>Findings from the Medical Expenditure Panel Survey</a:t>
            </a:r>
          </a:p>
          <a:p>
            <a:pPr algn="ctr"/>
            <a:r>
              <a:rPr lang="en-US" sz="1600" dirty="0">
                <a:solidFill>
                  <a:srgbClr val="FFFFFF"/>
                </a:solidFill>
                <a:latin typeface="Calibri,Bold"/>
              </a:rPr>
              <a:t>Brandon </a:t>
            </a:r>
            <a:r>
              <a:rPr lang="en-US" sz="1600" dirty="0" err="1">
                <a:solidFill>
                  <a:srgbClr val="FFFFFF"/>
                </a:solidFill>
                <a:latin typeface="Calibri,Bold"/>
              </a:rPr>
              <a:t>Matacic</a:t>
            </a:r>
            <a:r>
              <a:rPr lang="en-US" sz="1600" dirty="0">
                <a:solidFill>
                  <a:srgbClr val="FFFFFF"/>
                </a:solidFill>
                <a:latin typeface="Calibri,Bold"/>
              </a:rPr>
              <a:t>, Kiki </a:t>
            </a:r>
            <a:r>
              <a:rPr lang="en-US" sz="1600" dirty="0" err="1">
                <a:solidFill>
                  <a:srgbClr val="FFFFFF"/>
                </a:solidFill>
                <a:latin typeface="Calibri,Bold"/>
              </a:rPr>
              <a:t>Kapolis</a:t>
            </a:r>
            <a:r>
              <a:rPr lang="en-US" sz="1600" dirty="0">
                <a:solidFill>
                  <a:srgbClr val="FFFFFF"/>
                </a:solidFill>
                <a:latin typeface="Calibri,Bold"/>
              </a:rPr>
              <a:t>, Gregory Reardon, M. Chandra </a:t>
            </a:r>
            <a:r>
              <a:rPr lang="en-US" sz="1600" dirty="0" err="1">
                <a:solidFill>
                  <a:srgbClr val="FFFFFF"/>
                </a:solidFill>
                <a:latin typeface="Calibri,Bold"/>
              </a:rPr>
              <a:t>Sekar</a:t>
            </a:r>
            <a:endParaRPr lang="en-US" sz="1600" dirty="0"/>
          </a:p>
        </p:txBody>
      </p:sp>
      <p:sp>
        <p:nvSpPr>
          <p:cNvPr id="11" name="Title 4"/>
          <p:cNvSpPr>
            <a:spLocks noGrp="1"/>
          </p:cNvSpPr>
          <p:nvPr>
            <p:ph type="title"/>
          </p:nvPr>
        </p:nvSpPr>
        <p:spPr>
          <a:xfrm>
            <a:off x="685800" y="198782"/>
            <a:ext cx="7772399" cy="1186987"/>
          </a:xfrm>
        </p:spPr>
        <p:txBody>
          <a:bodyPr/>
          <a:lstStyle/>
          <a:p>
            <a:r>
              <a:rPr lang="en-US" dirty="0" smtClean="0"/>
              <a:t>Presentation</a:t>
            </a:r>
            <a:endParaRPr lang="en-US" i="1" dirty="0"/>
          </a:p>
        </p:txBody>
      </p:sp>
    </p:spTree>
    <p:extLst>
      <p:ext uri="{BB962C8B-B14F-4D97-AF65-F5344CB8AC3E}">
        <p14:creationId xmlns:p14="http://schemas.microsoft.com/office/powerpoint/2010/main" val="191396972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3"/>
          <p:cNvSpPr>
            <a:spLocks noGrp="1"/>
          </p:cNvSpPr>
          <p:nvPr>
            <p:ph idx="1"/>
          </p:nvPr>
        </p:nvSpPr>
        <p:spPr/>
        <p:txBody>
          <a:bodyPr>
            <a:normAutofit/>
          </a:bodyPr>
          <a:lstStyle/>
          <a:p>
            <a:pPr marL="342900" indent="-342900">
              <a:buFont typeface="Arial" panose="020B0604020202020204" pitchFamily="34" charset="0"/>
              <a:buChar char="•"/>
            </a:pPr>
            <a:r>
              <a:rPr lang="en-US" sz="2200" b="0" dirty="0" smtClean="0">
                <a:latin typeface="Segoe UI" panose="020B0502040204020203" pitchFamily="34" charset="0"/>
                <a:cs typeface="Segoe UI" panose="020B0502040204020203" pitchFamily="34" charset="0"/>
              </a:rPr>
              <a:t>Academic </a:t>
            </a:r>
            <a:r>
              <a:rPr lang="en-US" sz="2200" b="0" dirty="0">
                <a:latin typeface="Segoe UI" panose="020B0502040204020203" pitchFamily="34" charset="0"/>
                <a:cs typeface="Segoe UI" panose="020B0502040204020203" pitchFamily="34" charset="0"/>
              </a:rPr>
              <a:t>institutions should ensure that ethics is woven into the data science curriculum from the beginning and throughout.</a:t>
            </a:r>
          </a:p>
          <a:p>
            <a:pPr marL="342900" indent="-342900">
              <a:buFont typeface="Arial" panose="020B0604020202020204" pitchFamily="34" charset="0"/>
              <a:buChar char="•"/>
            </a:pPr>
            <a:endParaRPr lang="en-US" sz="2200" b="0" dirty="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US" sz="2200" b="0" dirty="0" smtClean="0">
                <a:latin typeface="Segoe UI" panose="020B0502040204020203" pitchFamily="34" charset="0"/>
                <a:cs typeface="Segoe UI" panose="020B0502040204020203" pitchFamily="34" charset="0"/>
              </a:rPr>
              <a:t>Academic </a:t>
            </a:r>
            <a:r>
              <a:rPr lang="en-US" sz="2200" b="0" dirty="0">
                <a:latin typeface="Segoe UI" panose="020B0502040204020203" pitchFamily="34" charset="0"/>
                <a:cs typeface="Segoe UI" panose="020B0502040204020203" pitchFamily="34" charset="0"/>
              </a:rPr>
              <a:t>institutions should be prepared to evolve programs over </a:t>
            </a:r>
            <a:r>
              <a:rPr lang="en-US" sz="2200" b="0" dirty="0" smtClean="0">
                <a:latin typeface="Segoe UI" panose="020B0502040204020203" pitchFamily="34" charset="0"/>
                <a:cs typeface="Segoe UI" panose="020B0502040204020203" pitchFamily="34" charset="0"/>
              </a:rPr>
              <a:t>time, creating flexibility </a:t>
            </a:r>
            <a:r>
              <a:rPr lang="en-US" sz="2200" b="0" dirty="0">
                <a:latin typeface="Segoe UI" panose="020B0502040204020203" pitchFamily="34" charset="0"/>
                <a:cs typeface="Segoe UI" panose="020B0502040204020203" pitchFamily="34" charset="0"/>
              </a:rPr>
              <a:t>and incentives </a:t>
            </a:r>
            <a:r>
              <a:rPr lang="en-US" sz="2200" b="0" dirty="0" smtClean="0">
                <a:latin typeface="Segoe UI" panose="020B0502040204020203" pitchFamily="34" charset="0"/>
                <a:cs typeface="Segoe UI" panose="020B0502040204020203" pitchFamily="34" charset="0"/>
              </a:rPr>
              <a:t>for </a:t>
            </a:r>
            <a:r>
              <a:rPr lang="en-US" sz="2200" b="0" dirty="0">
                <a:latin typeface="Segoe UI" panose="020B0502040204020203" pitchFamily="34" charset="0"/>
                <a:cs typeface="Segoe UI" panose="020B0502040204020203" pitchFamily="34" charset="0"/>
              </a:rPr>
              <a:t>sharing of courses, materials, and faculty among departments and programs.</a:t>
            </a:r>
          </a:p>
          <a:p>
            <a:pPr marL="342900" indent="-342900">
              <a:buFont typeface="Arial" panose="020B0604020202020204" pitchFamily="34" charset="0"/>
              <a:buChar char="•"/>
            </a:pPr>
            <a:endParaRPr lang="en-US" sz="2200" b="0" dirty="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US" sz="2200" b="0" dirty="0" smtClean="0">
                <a:latin typeface="Segoe UI" panose="020B0502040204020203" pitchFamily="34" charset="0"/>
                <a:cs typeface="Segoe UI" panose="020B0502040204020203" pitchFamily="34" charset="0"/>
              </a:rPr>
              <a:t>Academic </a:t>
            </a:r>
            <a:r>
              <a:rPr lang="en-US" sz="2200" b="0" dirty="0">
                <a:latin typeface="Segoe UI" panose="020B0502040204020203" pitchFamily="34" charset="0"/>
                <a:cs typeface="Segoe UI" panose="020B0502040204020203" pitchFamily="34" charset="0"/>
              </a:rPr>
              <a:t>institutions should ensure that programs are continuously evaluated and should work together to develop professional approaches to </a:t>
            </a:r>
            <a:r>
              <a:rPr lang="en-US" sz="2200" b="0" dirty="0" smtClean="0">
                <a:latin typeface="Segoe UI" panose="020B0502040204020203" pitchFamily="34" charset="0"/>
                <a:cs typeface="Segoe UI" panose="020B0502040204020203" pitchFamily="34" charset="0"/>
              </a:rPr>
              <a:t>evaluation.</a:t>
            </a:r>
            <a:endParaRPr lang="en-US" sz="2200" b="0" dirty="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endParaRPr lang="en-US" sz="2000" b="0" dirty="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endParaRPr lang="en-US" sz="2000" b="0" dirty="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endParaRPr lang="en-US" sz="2000" b="0" dirty="0" smtClean="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endParaRPr lang="en-US" sz="2000" b="0" dirty="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endParaRPr lang="en-US" sz="2000" b="0"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4294967295"/>
          </p:nvPr>
        </p:nvSpPr>
        <p:spPr/>
        <p:txBody>
          <a:bodyPr/>
          <a:lstStyle/>
          <a:p>
            <a:fld id="{CA8D9AD5-F248-4919-864A-CFD76CC027D6}" type="slidenum">
              <a:rPr lang="en-US" smtClean="0"/>
              <a:pPr/>
              <a:t>5</a:t>
            </a:fld>
            <a:endParaRPr lang="en-US" dirty="0"/>
          </a:p>
        </p:txBody>
      </p:sp>
      <p:sp>
        <p:nvSpPr>
          <p:cNvPr id="6" name="TextBox 5"/>
          <p:cNvSpPr txBox="1"/>
          <p:nvPr/>
        </p:nvSpPr>
        <p:spPr>
          <a:xfrm>
            <a:off x="1061546" y="5665912"/>
            <a:ext cx="6934200" cy="523220"/>
          </a:xfrm>
          <a:prstGeom prst="rect">
            <a:avLst/>
          </a:prstGeom>
          <a:noFill/>
        </p:spPr>
        <p:txBody>
          <a:bodyPr wrap="square" rtlCol="0">
            <a:spAutoFit/>
          </a:bodyPr>
          <a:lstStyle/>
          <a:p>
            <a:pPr defTabSz="940591">
              <a:defRPr/>
            </a:pPr>
            <a:r>
              <a:rPr lang="en-US" sz="1400" dirty="0">
                <a:solidFill>
                  <a:srgbClr val="FFFFFF"/>
                </a:solidFill>
              </a:rPr>
              <a:t>https://www.nap.edu/catalog/25104/data-science-for-undergraduates-opportunities-and-options</a:t>
            </a:r>
          </a:p>
        </p:txBody>
      </p:sp>
      <p:sp>
        <p:nvSpPr>
          <p:cNvPr id="8" name="Title 4"/>
          <p:cNvSpPr>
            <a:spLocks noGrp="1"/>
          </p:cNvSpPr>
          <p:nvPr>
            <p:ph type="title"/>
          </p:nvPr>
        </p:nvSpPr>
        <p:spPr>
          <a:xfrm>
            <a:off x="685800" y="198782"/>
            <a:ext cx="8001000" cy="1186987"/>
          </a:xfrm>
        </p:spPr>
        <p:txBody>
          <a:bodyPr/>
          <a:lstStyle/>
          <a:p>
            <a:r>
              <a:rPr lang="en-US" sz="2800" b="0" dirty="0" smtClean="0"/>
              <a:t>National Academies of Science, Engineering and Medicine: </a:t>
            </a:r>
            <a:r>
              <a:rPr lang="en-US" sz="2800" b="0" i="1" dirty="0" smtClean="0"/>
              <a:t>Data Science for Undergraduates</a:t>
            </a:r>
            <a:endParaRPr lang="en-US" sz="2800" b="0" i="1" dirty="0"/>
          </a:p>
        </p:txBody>
      </p:sp>
    </p:spTree>
    <p:extLst>
      <p:ext uri="{BB962C8B-B14F-4D97-AF65-F5344CB8AC3E}">
        <p14:creationId xmlns:p14="http://schemas.microsoft.com/office/powerpoint/2010/main" val="92331865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2" y="198782"/>
            <a:ext cx="7772399" cy="1186987"/>
          </a:xfrm>
        </p:spPr>
        <p:txBody>
          <a:bodyPr/>
          <a:lstStyle/>
          <a:p>
            <a:r>
              <a:rPr lang="en-US" dirty="0" smtClean="0"/>
              <a:t>Data Literacy Competencies Matrix</a:t>
            </a:r>
            <a:endParaRPr lang="en-US" dirty="0"/>
          </a:p>
        </p:txBody>
      </p:sp>
      <p:sp>
        <p:nvSpPr>
          <p:cNvPr id="4" name="Slide Number Placeholder 3"/>
          <p:cNvSpPr>
            <a:spLocks noGrp="1"/>
          </p:cNvSpPr>
          <p:nvPr>
            <p:ph type="sldNum" sz="quarter" idx="4294967295"/>
          </p:nvPr>
        </p:nvSpPr>
        <p:spPr/>
        <p:txBody>
          <a:bodyPr/>
          <a:lstStyle/>
          <a:p>
            <a:fld id="{CA8D9AD5-F248-4919-864A-CFD76CC027D6}" type="slidenum">
              <a:rPr lang="en-US" smtClean="0"/>
              <a:pPr/>
              <a:t>6</a:t>
            </a:fld>
            <a:endParaRPr lang="en-US" dirty="0"/>
          </a:p>
        </p:txBody>
      </p:sp>
      <p:sp>
        <p:nvSpPr>
          <p:cNvPr id="6" name="TextBox 5"/>
          <p:cNvSpPr txBox="1"/>
          <p:nvPr/>
        </p:nvSpPr>
        <p:spPr>
          <a:xfrm>
            <a:off x="1061546" y="5665912"/>
            <a:ext cx="6934200" cy="523220"/>
          </a:xfrm>
          <a:prstGeom prst="rect">
            <a:avLst/>
          </a:prstGeom>
          <a:noFill/>
        </p:spPr>
        <p:txBody>
          <a:bodyPr wrap="square" rtlCol="0">
            <a:spAutoFit/>
          </a:bodyPr>
          <a:lstStyle/>
          <a:p>
            <a:pPr defTabSz="940591">
              <a:defRPr/>
            </a:pPr>
            <a:r>
              <a:rPr lang="en-US" sz="1400" dirty="0">
                <a:solidFill>
                  <a:srgbClr val="FFFFFF"/>
                </a:solidFill>
              </a:rPr>
              <a:t>http://dataliteracy.ca/wp-content/uploads/2016/04/Strategies-and-Best-Practices-for-Data-Literacy-Education.pdf</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226549799"/>
              </p:ext>
            </p:extLst>
          </p:nvPr>
        </p:nvGraphicFramePr>
        <p:xfrm>
          <a:off x="2286000" y="1828800"/>
          <a:ext cx="4343400" cy="2971799"/>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val="3240123570"/>
                    </a:ext>
                  </a:extLst>
                </a:gridCol>
              </a:tblGrid>
              <a:tr h="401404">
                <a:tc>
                  <a:txBody>
                    <a:bodyPr/>
                    <a:lstStyle/>
                    <a:p>
                      <a:r>
                        <a:rPr lang="en-US" sz="1800" dirty="0" smtClean="0">
                          <a:solidFill>
                            <a:srgbClr val="04233B"/>
                          </a:solidFill>
                        </a:rPr>
                        <a:t>Key Ability/Knowledge</a:t>
                      </a:r>
                      <a:r>
                        <a:rPr lang="en-US" sz="1800" baseline="0" dirty="0" smtClean="0">
                          <a:solidFill>
                            <a:srgbClr val="04233B"/>
                          </a:solidFill>
                        </a:rPr>
                        <a:t> Area</a:t>
                      </a:r>
                      <a:endParaRPr lang="en-US" sz="1800" dirty="0">
                        <a:solidFill>
                          <a:srgbClr val="04233B"/>
                        </a:solidFill>
                      </a:endParaRPr>
                    </a:p>
                  </a:txBody>
                  <a:tcPr>
                    <a:solidFill>
                      <a:srgbClr val="E2DFDD"/>
                    </a:solidFill>
                  </a:tcPr>
                </a:tc>
                <a:extLst>
                  <a:ext uri="{0D108BD9-81ED-4DB2-BD59-A6C34878D82A}">
                    <a16:rowId xmlns:a16="http://schemas.microsoft.com/office/drawing/2014/main" val="3040256517"/>
                  </a:ext>
                </a:extLst>
              </a:tr>
              <a:tr h="514079">
                <a:tc>
                  <a:txBody>
                    <a:bodyPr/>
                    <a:lstStyle/>
                    <a:p>
                      <a:r>
                        <a:rPr lang="en-US" sz="1800" dirty="0" smtClean="0">
                          <a:solidFill>
                            <a:srgbClr val="04233B"/>
                          </a:solidFill>
                        </a:rPr>
                        <a:t>Conceptual Framework</a:t>
                      </a:r>
                      <a:endParaRPr lang="en-US" sz="1800" dirty="0">
                        <a:solidFill>
                          <a:srgbClr val="04233B"/>
                        </a:solidFill>
                      </a:endParaRPr>
                    </a:p>
                  </a:txBody>
                  <a:tcPr>
                    <a:solidFill>
                      <a:srgbClr val="E2DFDD"/>
                    </a:solidFill>
                  </a:tcPr>
                </a:tc>
                <a:extLst>
                  <a:ext uri="{0D108BD9-81ED-4DB2-BD59-A6C34878D82A}">
                    <a16:rowId xmlns:a16="http://schemas.microsoft.com/office/drawing/2014/main" val="1104263502"/>
                  </a:ext>
                </a:extLst>
              </a:tr>
              <a:tr h="514079">
                <a:tc>
                  <a:txBody>
                    <a:bodyPr/>
                    <a:lstStyle/>
                    <a:p>
                      <a:pPr marL="0" algn="l" rtl="0" eaLnBrk="1" fontAlgn="t" latinLnBrk="0" hangingPunct="1">
                        <a:spcBef>
                          <a:spcPts val="0"/>
                        </a:spcBef>
                        <a:spcAft>
                          <a:spcPts val="0"/>
                        </a:spcAft>
                      </a:pPr>
                      <a:r>
                        <a:rPr lang="en-US" sz="1800" b="0" i="0" u="none" strike="noStrike" kern="1200" dirty="0">
                          <a:solidFill>
                            <a:srgbClr val="04233B"/>
                          </a:solidFill>
                          <a:effectLst/>
                          <a:latin typeface="Georgia" panose="02040502050405020303" pitchFamily="18" charset="0"/>
                        </a:rPr>
                        <a:t>Data</a:t>
                      </a:r>
                      <a:r>
                        <a:rPr lang="en-US" sz="1800" b="0" i="0" u="none" strike="noStrike" kern="1200" baseline="0" dirty="0">
                          <a:solidFill>
                            <a:srgbClr val="04233B"/>
                          </a:solidFill>
                          <a:effectLst/>
                          <a:latin typeface="Georgia" panose="02040502050405020303" pitchFamily="18" charset="0"/>
                        </a:rPr>
                        <a:t> Collection</a:t>
                      </a:r>
                      <a:endParaRPr lang="en-US" sz="1800" b="0" i="0" u="none" strike="noStrike" dirty="0">
                        <a:effectLst/>
                        <a:latin typeface="Arial" panose="020B0604020202020204" pitchFamily="34" charset="0"/>
                      </a:endParaRPr>
                    </a:p>
                  </a:txBody>
                  <a:tcPr>
                    <a:solidFill>
                      <a:srgbClr val="E2DFDD"/>
                    </a:solidFill>
                  </a:tcPr>
                </a:tc>
                <a:extLst>
                  <a:ext uri="{0D108BD9-81ED-4DB2-BD59-A6C34878D82A}">
                    <a16:rowId xmlns:a16="http://schemas.microsoft.com/office/drawing/2014/main" val="389857250"/>
                  </a:ext>
                </a:extLst>
              </a:tr>
              <a:tr h="514079">
                <a:tc>
                  <a:txBody>
                    <a:bodyPr/>
                    <a:lstStyle/>
                    <a:p>
                      <a:pPr marL="0" algn="l" rtl="0" eaLnBrk="1" fontAlgn="t" latinLnBrk="0" hangingPunct="1">
                        <a:spcBef>
                          <a:spcPts val="0"/>
                        </a:spcBef>
                        <a:spcAft>
                          <a:spcPts val="0"/>
                        </a:spcAft>
                      </a:pPr>
                      <a:r>
                        <a:rPr lang="en-US" sz="1800" b="0" i="0" u="none" strike="noStrike" kern="1200" dirty="0">
                          <a:solidFill>
                            <a:srgbClr val="04233B"/>
                          </a:solidFill>
                          <a:effectLst/>
                          <a:latin typeface="Georgia" panose="02040502050405020303" pitchFamily="18" charset="0"/>
                        </a:rPr>
                        <a:t>Data Management</a:t>
                      </a:r>
                      <a:endParaRPr lang="en-US" sz="1800" b="0" i="0" u="none" strike="noStrike" dirty="0">
                        <a:effectLst/>
                        <a:latin typeface="Arial" panose="020B0604020202020204" pitchFamily="34" charset="0"/>
                      </a:endParaRPr>
                    </a:p>
                  </a:txBody>
                  <a:tcPr>
                    <a:solidFill>
                      <a:srgbClr val="E2DFDD"/>
                    </a:solidFill>
                  </a:tcPr>
                </a:tc>
                <a:extLst>
                  <a:ext uri="{0D108BD9-81ED-4DB2-BD59-A6C34878D82A}">
                    <a16:rowId xmlns:a16="http://schemas.microsoft.com/office/drawing/2014/main" val="3941852713"/>
                  </a:ext>
                </a:extLst>
              </a:tr>
              <a:tr h="514079">
                <a:tc>
                  <a:txBody>
                    <a:bodyPr/>
                    <a:lstStyle/>
                    <a:p>
                      <a:pPr marL="0" algn="l" rtl="0" eaLnBrk="1" fontAlgn="t" latinLnBrk="0" hangingPunct="1">
                        <a:spcBef>
                          <a:spcPts val="0"/>
                        </a:spcBef>
                        <a:spcAft>
                          <a:spcPts val="0"/>
                        </a:spcAft>
                      </a:pPr>
                      <a:r>
                        <a:rPr lang="en-US" sz="1800" b="0" i="0" u="none" strike="noStrike" kern="1200" dirty="0">
                          <a:solidFill>
                            <a:srgbClr val="04233B"/>
                          </a:solidFill>
                          <a:effectLst/>
                          <a:latin typeface="Georgia" panose="02040502050405020303" pitchFamily="18" charset="0"/>
                        </a:rPr>
                        <a:t>Data Evaluation</a:t>
                      </a:r>
                      <a:endParaRPr lang="en-US" sz="1800" b="0" i="0" u="none" strike="noStrike" dirty="0">
                        <a:effectLst/>
                        <a:latin typeface="Arial" panose="020B0604020202020204" pitchFamily="34" charset="0"/>
                      </a:endParaRPr>
                    </a:p>
                  </a:txBody>
                  <a:tcPr>
                    <a:solidFill>
                      <a:srgbClr val="E2DFDD"/>
                    </a:solidFill>
                  </a:tcPr>
                </a:tc>
                <a:extLst>
                  <a:ext uri="{0D108BD9-81ED-4DB2-BD59-A6C34878D82A}">
                    <a16:rowId xmlns:a16="http://schemas.microsoft.com/office/drawing/2014/main" val="5359376"/>
                  </a:ext>
                </a:extLst>
              </a:tr>
              <a:tr h="514079">
                <a:tc>
                  <a:txBody>
                    <a:bodyPr/>
                    <a:lstStyle/>
                    <a:p>
                      <a:pPr marL="0" algn="l" rtl="0" eaLnBrk="1" fontAlgn="t" latinLnBrk="0" hangingPunct="1">
                        <a:spcBef>
                          <a:spcPts val="0"/>
                        </a:spcBef>
                        <a:spcAft>
                          <a:spcPts val="0"/>
                        </a:spcAft>
                      </a:pPr>
                      <a:r>
                        <a:rPr lang="en-US" sz="1800" b="0" i="0" u="none" strike="noStrike" kern="1200" dirty="0">
                          <a:solidFill>
                            <a:srgbClr val="04233B"/>
                          </a:solidFill>
                          <a:effectLst/>
                          <a:latin typeface="Georgia" panose="02040502050405020303" pitchFamily="18" charset="0"/>
                        </a:rPr>
                        <a:t>Data Application</a:t>
                      </a:r>
                      <a:endParaRPr lang="en-US" sz="1800" b="0" i="0" u="none" strike="noStrike" dirty="0">
                        <a:effectLst/>
                        <a:latin typeface="Arial" panose="020B0604020202020204" pitchFamily="34" charset="0"/>
                      </a:endParaRPr>
                    </a:p>
                  </a:txBody>
                  <a:tcPr>
                    <a:solidFill>
                      <a:srgbClr val="E2DFDD"/>
                    </a:solidFill>
                  </a:tcPr>
                </a:tc>
                <a:extLst>
                  <a:ext uri="{0D108BD9-81ED-4DB2-BD59-A6C34878D82A}">
                    <a16:rowId xmlns:a16="http://schemas.microsoft.com/office/drawing/2014/main" val="3760084517"/>
                  </a:ext>
                </a:extLst>
              </a:tr>
            </a:tbl>
          </a:graphicData>
        </a:graphic>
      </p:graphicFrame>
    </p:spTree>
    <p:extLst>
      <p:ext uri="{BB962C8B-B14F-4D97-AF65-F5344CB8AC3E}">
        <p14:creationId xmlns:p14="http://schemas.microsoft.com/office/powerpoint/2010/main" val="296202182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2" y="198782"/>
            <a:ext cx="7772399" cy="1186987"/>
          </a:xfrm>
        </p:spPr>
        <p:txBody>
          <a:bodyPr/>
          <a:lstStyle/>
          <a:p>
            <a:r>
              <a:rPr lang="en-US" dirty="0" smtClean="0"/>
              <a:t>Data Literacy Competencies Matrix</a:t>
            </a:r>
            <a:endParaRPr lang="en-US" dirty="0"/>
          </a:p>
        </p:txBody>
      </p:sp>
      <p:sp>
        <p:nvSpPr>
          <p:cNvPr id="4" name="Slide Number Placeholder 3"/>
          <p:cNvSpPr>
            <a:spLocks noGrp="1"/>
          </p:cNvSpPr>
          <p:nvPr>
            <p:ph type="sldNum" sz="quarter" idx="4294967295"/>
          </p:nvPr>
        </p:nvSpPr>
        <p:spPr/>
        <p:txBody>
          <a:bodyPr/>
          <a:lstStyle/>
          <a:p>
            <a:fld id="{CA8D9AD5-F248-4919-864A-CFD76CC027D6}" type="slidenum">
              <a:rPr lang="en-US" smtClean="0"/>
              <a:pPr/>
              <a:t>7</a:t>
            </a:fld>
            <a:endParaRPr lang="en-US" dirty="0"/>
          </a:p>
        </p:txBody>
      </p:sp>
      <p:sp>
        <p:nvSpPr>
          <p:cNvPr id="6" name="TextBox 5"/>
          <p:cNvSpPr txBox="1"/>
          <p:nvPr/>
        </p:nvSpPr>
        <p:spPr>
          <a:xfrm>
            <a:off x="1061546" y="5665912"/>
            <a:ext cx="6934200" cy="523220"/>
          </a:xfrm>
          <a:prstGeom prst="rect">
            <a:avLst/>
          </a:prstGeom>
          <a:noFill/>
        </p:spPr>
        <p:txBody>
          <a:bodyPr wrap="square" rtlCol="0">
            <a:spAutoFit/>
          </a:bodyPr>
          <a:lstStyle/>
          <a:p>
            <a:pPr defTabSz="940591">
              <a:defRPr/>
            </a:pPr>
            <a:r>
              <a:rPr lang="en-US" sz="1400" dirty="0">
                <a:solidFill>
                  <a:srgbClr val="FFFFFF"/>
                </a:solidFill>
              </a:rPr>
              <a:t>http://dataliteracy.ca/wp-content/uploads/2016/04/Strategies-and-Best-Practices-for-Data-Literacy-Education.pdf</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65988065"/>
              </p:ext>
            </p:extLst>
          </p:nvPr>
        </p:nvGraphicFramePr>
        <p:xfrm>
          <a:off x="457200" y="2057400"/>
          <a:ext cx="3200400" cy="2143760"/>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3240123570"/>
                    </a:ext>
                  </a:extLst>
                </a:gridCol>
              </a:tblGrid>
              <a:tr h="0">
                <a:tc>
                  <a:txBody>
                    <a:bodyPr/>
                    <a:lstStyle/>
                    <a:p>
                      <a:r>
                        <a:rPr lang="en-US" dirty="0" smtClean="0">
                          <a:solidFill>
                            <a:srgbClr val="04233B"/>
                          </a:solidFill>
                        </a:rPr>
                        <a:t>Key Ability/Knowledge</a:t>
                      </a:r>
                      <a:r>
                        <a:rPr lang="en-US" baseline="0" dirty="0" smtClean="0">
                          <a:solidFill>
                            <a:srgbClr val="04233B"/>
                          </a:solidFill>
                        </a:rPr>
                        <a:t> Area</a:t>
                      </a:r>
                      <a:endParaRPr lang="en-US" dirty="0">
                        <a:solidFill>
                          <a:srgbClr val="04233B"/>
                        </a:solidFill>
                      </a:endParaRPr>
                    </a:p>
                  </a:txBody>
                  <a:tcPr>
                    <a:solidFill>
                      <a:srgbClr val="E2DFDD"/>
                    </a:solidFill>
                  </a:tcPr>
                </a:tc>
                <a:extLst>
                  <a:ext uri="{0D108BD9-81ED-4DB2-BD59-A6C34878D82A}">
                    <a16:rowId xmlns:a16="http://schemas.microsoft.com/office/drawing/2014/main" val="3040256517"/>
                  </a:ext>
                </a:extLst>
              </a:tr>
              <a:tr h="370840">
                <a:tc>
                  <a:txBody>
                    <a:bodyPr/>
                    <a:lstStyle/>
                    <a:p>
                      <a:r>
                        <a:rPr lang="en-US" b="1" dirty="0" smtClean="0">
                          <a:solidFill>
                            <a:srgbClr val="04233B"/>
                          </a:solidFill>
                        </a:rPr>
                        <a:t>Conceptual Framework</a:t>
                      </a:r>
                      <a:endParaRPr lang="en-US" b="1" dirty="0">
                        <a:solidFill>
                          <a:srgbClr val="04233B"/>
                        </a:solidFill>
                      </a:endParaRPr>
                    </a:p>
                  </a:txBody>
                  <a:tcPr>
                    <a:solidFill>
                      <a:srgbClr val="E2DFDD"/>
                    </a:solidFill>
                  </a:tcPr>
                </a:tc>
                <a:extLst>
                  <a:ext uri="{0D108BD9-81ED-4DB2-BD59-A6C34878D82A}">
                    <a16:rowId xmlns:a16="http://schemas.microsoft.com/office/drawing/2014/main" val="1104263502"/>
                  </a:ext>
                </a:extLst>
              </a:tr>
              <a:tr h="370840">
                <a:tc>
                  <a:txBody>
                    <a:bodyPr/>
                    <a:lstStyle/>
                    <a:p>
                      <a:pPr marL="0" algn="l" rtl="0" eaLnBrk="1" fontAlgn="t" latinLnBrk="0" hangingPunct="1">
                        <a:spcBef>
                          <a:spcPts val="0"/>
                        </a:spcBef>
                        <a:spcAft>
                          <a:spcPts val="0"/>
                        </a:spcAft>
                      </a:pPr>
                      <a:r>
                        <a:rPr lang="en-US" sz="1300" b="0" i="0" u="none" strike="noStrike" kern="1200" dirty="0">
                          <a:solidFill>
                            <a:schemeClr val="bg2">
                              <a:lumMod val="75000"/>
                            </a:schemeClr>
                          </a:solidFill>
                          <a:effectLst/>
                          <a:latin typeface="Georgia" panose="02040502050405020303" pitchFamily="18" charset="0"/>
                        </a:rPr>
                        <a:t>Data</a:t>
                      </a:r>
                      <a:r>
                        <a:rPr lang="en-US" sz="1300" b="0" i="0" u="none" strike="noStrike" kern="1200" baseline="0" dirty="0">
                          <a:solidFill>
                            <a:schemeClr val="bg2">
                              <a:lumMod val="75000"/>
                            </a:schemeClr>
                          </a:solidFill>
                          <a:effectLst/>
                          <a:latin typeface="Georgia" panose="02040502050405020303" pitchFamily="18" charset="0"/>
                        </a:rPr>
                        <a:t> Collection</a:t>
                      </a:r>
                      <a:endParaRPr lang="en-US" sz="1800" b="0" i="0" u="none" strike="noStrike" dirty="0">
                        <a:solidFill>
                          <a:schemeClr val="bg2">
                            <a:lumMod val="75000"/>
                          </a:schemeClr>
                        </a:solidFill>
                        <a:effectLst/>
                        <a:latin typeface="Arial" panose="020B0604020202020204" pitchFamily="34" charset="0"/>
                      </a:endParaRPr>
                    </a:p>
                  </a:txBody>
                  <a:tcPr>
                    <a:solidFill>
                      <a:srgbClr val="E2DFDD"/>
                    </a:solidFill>
                  </a:tcPr>
                </a:tc>
                <a:extLst>
                  <a:ext uri="{0D108BD9-81ED-4DB2-BD59-A6C34878D82A}">
                    <a16:rowId xmlns:a16="http://schemas.microsoft.com/office/drawing/2014/main" val="389857250"/>
                  </a:ext>
                </a:extLst>
              </a:tr>
              <a:tr h="370840">
                <a:tc>
                  <a:txBody>
                    <a:bodyPr/>
                    <a:lstStyle/>
                    <a:p>
                      <a:pPr marL="0" algn="l" rtl="0" eaLnBrk="1" fontAlgn="t" latinLnBrk="0" hangingPunct="1">
                        <a:spcBef>
                          <a:spcPts val="0"/>
                        </a:spcBef>
                        <a:spcAft>
                          <a:spcPts val="0"/>
                        </a:spcAft>
                      </a:pPr>
                      <a:r>
                        <a:rPr lang="en-US" sz="1300" b="0" i="0" u="none" strike="noStrike" kern="1200" dirty="0">
                          <a:solidFill>
                            <a:schemeClr val="bg2">
                              <a:lumMod val="75000"/>
                            </a:schemeClr>
                          </a:solidFill>
                          <a:effectLst/>
                          <a:latin typeface="Georgia" panose="02040502050405020303" pitchFamily="18" charset="0"/>
                        </a:rPr>
                        <a:t>Data Management</a:t>
                      </a:r>
                      <a:endParaRPr lang="en-US" sz="1800" b="0" i="0" u="none" strike="noStrike" dirty="0">
                        <a:solidFill>
                          <a:schemeClr val="bg2">
                            <a:lumMod val="75000"/>
                          </a:schemeClr>
                        </a:solidFill>
                        <a:effectLst/>
                        <a:latin typeface="Arial" panose="020B0604020202020204" pitchFamily="34" charset="0"/>
                      </a:endParaRPr>
                    </a:p>
                  </a:txBody>
                  <a:tcPr>
                    <a:solidFill>
                      <a:srgbClr val="E2DFDD"/>
                    </a:solidFill>
                  </a:tcPr>
                </a:tc>
                <a:extLst>
                  <a:ext uri="{0D108BD9-81ED-4DB2-BD59-A6C34878D82A}">
                    <a16:rowId xmlns:a16="http://schemas.microsoft.com/office/drawing/2014/main" val="3941852713"/>
                  </a:ext>
                </a:extLst>
              </a:tr>
              <a:tr h="370840">
                <a:tc>
                  <a:txBody>
                    <a:bodyPr/>
                    <a:lstStyle/>
                    <a:p>
                      <a:pPr marL="0" algn="l" rtl="0" eaLnBrk="1" fontAlgn="t" latinLnBrk="0" hangingPunct="1">
                        <a:spcBef>
                          <a:spcPts val="0"/>
                        </a:spcBef>
                        <a:spcAft>
                          <a:spcPts val="0"/>
                        </a:spcAft>
                      </a:pPr>
                      <a:r>
                        <a:rPr lang="en-US" sz="1300" b="0" i="0" u="none" strike="noStrike" kern="1200" dirty="0">
                          <a:solidFill>
                            <a:schemeClr val="bg2">
                              <a:lumMod val="75000"/>
                            </a:schemeClr>
                          </a:solidFill>
                          <a:effectLst/>
                          <a:latin typeface="Georgia" panose="02040502050405020303" pitchFamily="18" charset="0"/>
                        </a:rPr>
                        <a:t>Data Evaluation</a:t>
                      </a:r>
                      <a:endParaRPr lang="en-US" sz="1800" b="0" i="0" u="none" strike="noStrike" dirty="0">
                        <a:solidFill>
                          <a:schemeClr val="bg2">
                            <a:lumMod val="75000"/>
                          </a:schemeClr>
                        </a:solidFill>
                        <a:effectLst/>
                        <a:latin typeface="Arial" panose="020B0604020202020204" pitchFamily="34" charset="0"/>
                      </a:endParaRPr>
                    </a:p>
                  </a:txBody>
                  <a:tcPr>
                    <a:solidFill>
                      <a:srgbClr val="E2DFDD"/>
                    </a:solidFill>
                  </a:tcPr>
                </a:tc>
                <a:extLst>
                  <a:ext uri="{0D108BD9-81ED-4DB2-BD59-A6C34878D82A}">
                    <a16:rowId xmlns:a16="http://schemas.microsoft.com/office/drawing/2014/main" val="5359376"/>
                  </a:ext>
                </a:extLst>
              </a:tr>
              <a:tr h="370840">
                <a:tc>
                  <a:txBody>
                    <a:bodyPr/>
                    <a:lstStyle/>
                    <a:p>
                      <a:pPr marL="0" algn="l" rtl="0" eaLnBrk="1" fontAlgn="t" latinLnBrk="0" hangingPunct="1">
                        <a:spcBef>
                          <a:spcPts val="0"/>
                        </a:spcBef>
                        <a:spcAft>
                          <a:spcPts val="0"/>
                        </a:spcAft>
                      </a:pPr>
                      <a:r>
                        <a:rPr lang="en-US" sz="1300" b="0" i="0" u="none" strike="noStrike" kern="1200" dirty="0">
                          <a:solidFill>
                            <a:schemeClr val="bg2">
                              <a:lumMod val="75000"/>
                            </a:schemeClr>
                          </a:solidFill>
                          <a:effectLst/>
                          <a:latin typeface="Georgia" panose="02040502050405020303" pitchFamily="18" charset="0"/>
                        </a:rPr>
                        <a:t>Data Application</a:t>
                      </a:r>
                      <a:endParaRPr lang="en-US" sz="1800" b="0" i="0" u="none" strike="noStrike" dirty="0">
                        <a:solidFill>
                          <a:schemeClr val="bg2">
                            <a:lumMod val="75000"/>
                          </a:schemeClr>
                        </a:solidFill>
                        <a:effectLst/>
                        <a:latin typeface="Arial" panose="020B0604020202020204" pitchFamily="34" charset="0"/>
                      </a:endParaRPr>
                    </a:p>
                  </a:txBody>
                  <a:tcPr>
                    <a:solidFill>
                      <a:srgbClr val="E2DFDD"/>
                    </a:solidFill>
                  </a:tcPr>
                </a:tc>
                <a:extLst>
                  <a:ext uri="{0D108BD9-81ED-4DB2-BD59-A6C34878D82A}">
                    <a16:rowId xmlns:a16="http://schemas.microsoft.com/office/drawing/2014/main" val="3760084517"/>
                  </a:ext>
                </a:extLst>
              </a:tr>
            </a:tbl>
          </a:graphicData>
        </a:graphic>
      </p:graphicFrame>
      <p:graphicFrame>
        <p:nvGraphicFramePr>
          <p:cNvPr id="8" name="Content Placeholder 2"/>
          <p:cNvGraphicFramePr>
            <a:graphicFrameLocks/>
          </p:cNvGraphicFramePr>
          <p:nvPr>
            <p:extLst>
              <p:ext uri="{D42A27DB-BD31-4B8C-83A1-F6EECF244321}">
                <p14:modId xmlns:p14="http://schemas.microsoft.com/office/powerpoint/2010/main" val="701693417"/>
              </p:ext>
            </p:extLst>
          </p:nvPr>
        </p:nvGraphicFramePr>
        <p:xfrm>
          <a:off x="4894498" y="2190121"/>
          <a:ext cx="3200400" cy="660400"/>
        </p:xfrm>
        <a:graphic>
          <a:graphicData uri="http://schemas.openxmlformats.org/drawingml/2006/table">
            <a:tbl>
              <a:tblPr firstRow="1" bandRow="1">
                <a:tableStyleId>{93296810-A885-4BE3-A3E7-6D5BEEA58F35}</a:tableStyleId>
              </a:tblPr>
              <a:tblGrid>
                <a:gridCol w="3200400">
                  <a:extLst>
                    <a:ext uri="{9D8B030D-6E8A-4147-A177-3AD203B41FA5}">
                      <a16:colId xmlns:a16="http://schemas.microsoft.com/office/drawing/2014/main" val="3240123570"/>
                    </a:ext>
                  </a:extLst>
                </a:gridCol>
              </a:tblGrid>
              <a:tr h="0">
                <a:tc>
                  <a:txBody>
                    <a:bodyPr/>
                    <a:lstStyle/>
                    <a:p>
                      <a:r>
                        <a:rPr lang="en-US" dirty="0" smtClean="0"/>
                        <a:t>Conceptual Competency</a:t>
                      </a:r>
                      <a:endParaRPr lang="en-US" dirty="0">
                        <a:solidFill>
                          <a:srgbClr val="FFFFFF"/>
                        </a:solidFill>
                      </a:endParaRPr>
                    </a:p>
                  </a:txBody>
                  <a:tcPr/>
                </a:tc>
                <a:extLst>
                  <a:ext uri="{0D108BD9-81ED-4DB2-BD59-A6C34878D82A}">
                    <a16:rowId xmlns:a16="http://schemas.microsoft.com/office/drawing/2014/main" val="3040256517"/>
                  </a:ext>
                </a:extLst>
              </a:tr>
              <a:tr h="370840">
                <a:tc>
                  <a:txBody>
                    <a:bodyPr/>
                    <a:lstStyle/>
                    <a:p>
                      <a:r>
                        <a:rPr lang="en-US" dirty="0" smtClean="0"/>
                        <a:t>Introduction</a:t>
                      </a:r>
                      <a:r>
                        <a:rPr lang="en-US" baseline="0" dirty="0" smtClean="0"/>
                        <a:t> to Data</a:t>
                      </a:r>
                      <a:endParaRPr lang="en-US" dirty="0">
                        <a:solidFill>
                          <a:srgbClr val="04233B"/>
                        </a:solidFill>
                      </a:endParaRPr>
                    </a:p>
                  </a:txBody>
                  <a:tcPr/>
                </a:tc>
                <a:extLst>
                  <a:ext uri="{0D108BD9-81ED-4DB2-BD59-A6C34878D82A}">
                    <a16:rowId xmlns:a16="http://schemas.microsoft.com/office/drawing/2014/main" val="1104263502"/>
                  </a:ext>
                </a:extLst>
              </a:tr>
            </a:tbl>
          </a:graphicData>
        </a:graphic>
      </p:graphicFrame>
    </p:spTree>
    <p:extLst>
      <p:ext uri="{BB962C8B-B14F-4D97-AF65-F5344CB8AC3E}">
        <p14:creationId xmlns:p14="http://schemas.microsoft.com/office/powerpoint/2010/main" val="205382895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2" y="198782"/>
            <a:ext cx="7772399" cy="1186987"/>
          </a:xfrm>
        </p:spPr>
        <p:txBody>
          <a:bodyPr/>
          <a:lstStyle/>
          <a:p>
            <a:r>
              <a:rPr lang="en-US" dirty="0" smtClean="0"/>
              <a:t>Data Literacy Competencies Matrix</a:t>
            </a:r>
            <a:endParaRPr lang="en-US" dirty="0"/>
          </a:p>
        </p:txBody>
      </p:sp>
      <p:sp>
        <p:nvSpPr>
          <p:cNvPr id="4" name="Slide Number Placeholder 3"/>
          <p:cNvSpPr>
            <a:spLocks noGrp="1"/>
          </p:cNvSpPr>
          <p:nvPr>
            <p:ph type="sldNum" sz="quarter" idx="4294967295"/>
          </p:nvPr>
        </p:nvSpPr>
        <p:spPr/>
        <p:txBody>
          <a:bodyPr/>
          <a:lstStyle/>
          <a:p>
            <a:fld id="{CA8D9AD5-F248-4919-864A-CFD76CC027D6}" type="slidenum">
              <a:rPr lang="en-US" smtClean="0"/>
              <a:pPr/>
              <a:t>8</a:t>
            </a:fld>
            <a:endParaRPr lang="en-US" dirty="0"/>
          </a:p>
        </p:txBody>
      </p:sp>
      <p:sp>
        <p:nvSpPr>
          <p:cNvPr id="6" name="TextBox 5"/>
          <p:cNvSpPr txBox="1"/>
          <p:nvPr/>
        </p:nvSpPr>
        <p:spPr>
          <a:xfrm>
            <a:off x="1061546" y="5665912"/>
            <a:ext cx="6934200" cy="523220"/>
          </a:xfrm>
          <a:prstGeom prst="rect">
            <a:avLst/>
          </a:prstGeom>
          <a:noFill/>
        </p:spPr>
        <p:txBody>
          <a:bodyPr wrap="square" rtlCol="0">
            <a:spAutoFit/>
          </a:bodyPr>
          <a:lstStyle/>
          <a:p>
            <a:pPr defTabSz="940591">
              <a:defRPr/>
            </a:pPr>
            <a:r>
              <a:rPr lang="en-US" sz="1400" dirty="0">
                <a:solidFill>
                  <a:srgbClr val="FFFFFF"/>
                </a:solidFill>
              </a:rPr>
              <a:t>http://dataliteracy.ca/wp-content/uploads/2016/04/Strategies-and-Best-Practices-for-Data-Literacy-Education.pdf</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17588354"/>
              </p:ext>
            </p:extLst>
          </p:nvPr>
        </p:nvGraphicFramePr>
        <p:xfrm>
          <a:off x="457200" y="2057400"/>
          <a:ext cx="3200400" cy="2143760"/>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3240123570"/>
                    </a:ext>
                  </a:extLst>
                </a:gridCol>
              </a:tblGrid>
              <a:tr h="0">
                <a:tc>
                  <a:txBody>
                    <a:bodyPr/>
                    <a:lstStyle/>
                    <a:p>
                      <a:r>
                        <a:rPr lang="en-US" dirty="0" smtClean="0">
                          <a:solidFill>
                            <a:srgbClr val="04233B"/>
                          </a:solidFill>
                        </a:rPr>
                        <a:t>Key Ability/Knowledge</a:t>
                      </a:r>
                      <a:r>
                        <a:rPr lang="en-US" baseline="0" dirty="0" smtClean="0">
                          <a:solidFill>
                            <a:srgbClr val="04233B"/>
                          </a:solidFill>
                        </a:rPr>
                        <a:t> Area</a:t>
                      </a:r>
                      <a:endParaRPr lang="en-US" dirty="0">
                        <a:solidFill>
                          <a:srgbClr val="04233B"/>
                        </a:solidFill>
                      </a:endParaRPr>
                    </a:p>
                  </a:txBody>
                  <a:tcPr>
                    <a:solidFill>
                      <a:srgbClr val="E2DFDD"/>
                    </a:solidFill>
                  </a:tcPr>
                </a:tc>
                <a:extLst>
                  <a:ext uri="{0D108BD9-81ED-4DB2-BD59-A6C34878D82A}">
                    <a16:rowId xmlns:a16="http://schemas.microsoft.com/office/drawing/2014/main" val="3040256517"/>
                  </a:ext>
                </a:extLst>
              </a:tr>
              <a:tr h="370840">
                <a:tc>
                  <a:txBody>
                    <a:bodyPr/>
                    <a:lstStyle/>
                    <a:p>
                      <a:r>
                        <a:rPr lang="en-US" dirty="0" smtClean="0">
                          <a:solidFill>
                            <a:schemeClr val="bg2">
                              <a:lumMod val="75000"/>
                            </a:schemeClr>
                          </a:solidFill>
                        </a:rPr>
                        <a:t>Conceptual Framework</a:t>
                      </a:r>
                      <a:endParaRPr lang="en-US" dirty="0">
                        <a:solidFill>
                          <a:schemeClr val="bg2">
                            <a:lumMod val="75000"/>
                          </a:schemeClr>
                        </a:solidFill>
                      </a:endParaRPr>
                    </a:p>
                  </a:txBody>
                  <a:tcPr>
                    <a:solidFill>
                      <a:srgbClr val="E2DFDD"/>
                    </a:solidFill>
                  </a:tcPr>
                </a:tc>
                <a:extLst>
                  <a:ext uri="{0D108BD9-81ED-4DB2-BD59-A6C34878D82A}">
                    <a16:rowId xmlns:a16="http://schemas.microsoft.com/office/drawing/2014/main" val="1104263502"/>
                  </a:ext>
                </a:extLst>
              </a:tr>
              <a:tr h="370840">
                <a:tc>
                  <a:txBody>
                    <a:bodyPr/>
                    <a:lstStyle/>
                    <a:p>
                      <a:pPr marL="0" algn="l" rtl="0" eaLnBrk="1" fontAlgn="t" latinLnBrk="0" hangingPunct="1">
                        <a:spcBef>
                          <a:spcPts val="0"/>
                        </a:spcBef>
                        <a:spcAft>
                          <a:spcPts val="0"/>
                        </a:spcAft>
                      </a:pPr>
                      <a:r>
                        <a:rPr lang="en-US" sz="1300" b="1" i="0" u="none" strike="noStrike" kern="1200" dirty="0">
                          <a:solidFill>
                            <a:srgbClr val="04233B"/>
                          </a:solidFill>
                          <a:effectLst/>
                          <a:latin typeface="Georgia" panose="02040502050405020303" pitchFamily="18" charset="0"/>
                        </a:rPr>
                        <a:t>Data</a:t>
                      </a:r>
                      <a:r>
                        <a:rPr lang="en-US" sz="1300" b="1" i="0" u="none" strike="noStrike" kern="1200" baseline="0" dirty="0">
                          <a:solidFill>
                            <a:srgbClr val="04233B"/>
                          </a:solidFill>
                          <a:effectLst/>
                          <a:latin typeface="Georgia" panose="02040502050405020303" pitchFamily="18" charset="0"/>
                        </a:rPr>
                        <a:t> Collection</a:t>
                      </a:r>
                      <a:endParaRPr lang="en-US" sz="1800" b="1" i="0" u="none" strike="noStrike" dirty="0">
                        <a:effectLst/>
                        <a:latin typeface="Arial" panose="020B0604020202020204" pitchFamily="34" charset="0"/>
                      </a:endParaRPr>
                    </a:p>
                  </a:txBody>
                  <a:tcPr>
                    <a:solidFill>
                      <a:srgbClr val="E2DFDD"/>
                    </a:solidFill>
                  </a:tcPr>
                </a:tc>
                <a:extLst>
                  <a:ext uri="{0D108BD9-81ED-4DB2-BD59-A6C34878D82A}">
                    <a16:rowId xmlns:a16="http://schemas.microsoft.com/office/drawing/2014/main" val="389857250"/>
                  </a:ext>
                </a:extLst>
              </a:tr>
              <a:tr h="370840">
                <a:tc>
                  <a:txBody>
                    <a:bodyPr/>
                    <a:lstStyle/>
                    <a:p>
                      <a:pPr marL="0" algn="l" rtl="0" eaLnBrk="1" fontAlgn="t" latinLnBrk="0" hangingPunct="1">
                        <a:spcBef>
                          <a:spcPts val="0"/>
                        </a:spcBef>
                        <a:spcAft>
                          <a:spcPts val="0"/>
                        </a:spcAft>
                      </a:pPr>
                      <a:r>
                        <a:rPr lang="en-US" sz="1300" b="0" i="0" u="none" strike="noStrike" kern="1200">
                          <a:solidFill>
                            <a:schemeClr val="bg2">
                              <a:lumMod val="75000"/>
                            </a:schemeClr>
                          </a:solidFill>
                          <a:effectLst/>
                          <a:latin typeface="Georgia" panose="02040502050405020303" pitchFamily="18" charset="0"/>
                        </a:rPr>
                        <a:t>Data Management</a:t>
                      </a:r>
                      <a:endParaRPr lang="en-US" sz="1800" b="0" i="0" u="none" strike="noStrike">
                        <a:solidFill>
                          <a:schemeClr val="bg2">
                            <a:lumMod val="75000"/>
                          </a:schemeClr>
                        </a:solidFill>
                        <a:effectLst/>
                        <a:latin typeface="Arial" panose="020B0604020202020204" pitchFamily="34" charset="0"/>
                      </a:endParaRPr>
                    </a:p>
                  </a:txBody>
                  <a:tcPr>
                    <a:solidFill>
                      <a:srgbClr val="E2DFDD"/>
                    </a:solidFill>
                  </a:tcPr>
                </a:tc>
                <a:extLst>
                  <a:ext uri="{0D108BD9-81ED-4DB2-BD59-A6C34878D82A}">
                    <a16:rowId xmlns:a16="http://schemas.microsoft.com/office/drawing/2014/main" val="3941852713"/>
                  </a:ext>
                </a:extLst>
              </a:tr>
              <a:tr h="370840">
                <a:tc>
                  <a:txBody>
                    <a:bodyPr/>
                    <a:lstStyle/>
                    <a:p>
                      <a:pPr marL="0" algn="l" rtl="0" eaLnBrk="1" fontAlgn="t" latinLnBrk="0" hangingPunct="1">
                        <a:spcBef>
                          <a:spcPts val="0"/>
                        </a:spcBef>
                        <a:spcAft>
                          <a:spcPts val="0"/>
                        </a:spcAft>
                      </a:pPr>
                      <a:r>
                        <a:rPr lang="en-US" sz="1300" b="0" i="0" u="none" strike="noStrike" kern="1200" dirty="0">
                          <a:solidFill>
                            <a:schemeClr val="bg2">
                              <a:lumMod val="75000"/>
                            </a:schemeClr>
                          </a:solidFill>
                          <a:effectLst/>
                          <a:latin typeface="Georgia" panose="02040502050405020303" pitchFamily="18" charset="0"/>
                        </a:rPr>
                        <a:t>Data Evaluation</a:t>
                      </a:r>
                      <a:endParaRPr lang="en-US" sz="1800" b="0" i="0" u="none" strike="noStrike" dirty="0">
                        <a:solidFill>
                          <a:schemeClr val="bg2">
                            <a:lumMod val="75000"/>
                          </a:schemeClr>
                        </a:solidFill>
                        <a:effectLst/>
                        <a:latin typeface="Arial" panose="020B0604020202020204" pitchFamily="34" charset="0"/>
                      </a:endParaRPr>
                    </a:p>
                  </a:txBody>
                  <a:tcPr>
                    <a:solidFill>
                      <a:srgbClr val="E2DFDD"/>
                    </a:solidFill>
                  </a:tcPr>
                </a:tc>
                <a:extLst>
                  <a:ext uri="{0D108BD9-81ED-4DB2-BD59-A6C34878D82A}">
                    <a16:rowId xmlns:a16="http://schemas.microsoft.com/office/drawing/2014/main" val="5359376"/>
                  </a:ext>
                </a:extLst>
              </a:tr>
              <a:tr h="370840">
                <a:tc>
                  <a:txBody>
                    <a:bodyPr/>
                    <a:lstStyle/>
                    <a:p>
                      <a:pPr marL="0" algn="l" rtl="0" eaLnBrk="1" fontAlgn="t" latinLnBrk="0" hangingPunct="1">
                        <a:spcBef>
                          <a:spcPts val="0"/>
                        </a:spcBef>
                        <a:spcAft>
                          <a:spcPts val="0"/>
                        </a:spcAft>
                      </a:pPr>
                      <a:r>
                        <a:rPr lang="en-US" sz="1300" b="0" i="0" u="none" strike="noStrike" kern="1200" dirty="0">
                          <a:solidFill>
                            <a:schemeClr val="bg2">
                              <a:lumMod val="75000"/>
                            </a:schemeClr>
                          </a:solidFill>
                          <a:effectLst/>
                          <a:latin typeface="Georgia" panose="02040502050405020303" pitchFamily="18" charset="0"/>
                        </a:rPr>
                        <a:t>Data Application</a:t>
                      </a:r>
                      <a:endParaRPr lang="en-US" sz="1800" b="0" i="0" u="none" strike="noStrike" dirty="0">
                        <a:solidFill>
                          <a:schemeClr val="bg2">
                            <a:lumMod val="75000"/>
                          </a:schemeClr>
                        </a:solidFill>
                        <a:effectLst/>
                        <a:latin typeface="Arial" panose="020B0604020202020204" pitchFamily="34" charset="0"/>
                      </a:endParaRPr>
                    </a:p>
                  </a:txBody>
                  <a:tcPr>
                    <a:solidFill>
                      <a:srgbClr val="E2DFDD"/>
                    </a:solidFill>
                  </a:tcPr>
                </a:tc>
                <a:extLst>
                  <a:ext uri="{0D108BD9-81ED-4DB2-BD59-A6C34878D82A}">
                    <a16:rowId xmlns:a16="http://schemas.microsoft.com/office/drawing/2014/main" val="3760084517"/>
                  </a:ext>
                </a:extLst>
              </a:tr>
            </a:tbl>
          </a:graphicData>
        </a:graphic>
      </p:graphicFrame>
      <p:graphicFrame>
        <p:nvGraphicFramePr>
          <p:cNvPr id="8" name="Content Placeholder 2"/>
          <p:cNvGraphicFramePr>
            <a:graphicFrameLocks/>
          </p:cNvGraphicFramePr>
          <p:nvPr>
            <p:extLst>
              <p:ext uri="{D42A27DB-BD31-4B8C-83A1-F6EECF244321}">
                <p14:modId xmlns:p14="http://schemas.microsoft.com/office/powerpoint/2010/main" val="221073445"/>
              </p:ext>
            </p:extLst>
          </p:nvPr>
        </p:nvGraphicFramePr>
        <p:xfrm>
          <a:off x="4343400" y="1239520"/>
          <a:ext cx="3200400" cy="1148080"/>
        </p:xfrm>
        <a:graphic>
          <a:graphicData uri="http://schemas.openxmlformats.org/drawingml/2006/table">
            <a:tbl>
              <a:tblPr firstRow="1" bandRow="1">
                <a:tableStyleId>{00A15C55-8517-42AA-B614-E9B94910E393}</a:tableStyleId>
              </a:tblPr>
              <a:tblGrid>
                <a:gridCol w="3200400">
                  <a:extLst>
                    <a:ext uri="{9D8B030D-6E8A-4147-A177-3AD203B41FA5}">
                      <a16:colId xmlns:a16="http://schemas.microsoft.com/office/drawing/2014/main" val="3240123570"/>
                    </a:ext>
                  </a:extLst>
                </a:gridCol>
              </a:tblGrid>
              <a:tr h="0">
                <a:tc>
                  <a:txBody>
                    <a:bodyPr/>
                    <a:lstStyle/>
                    <a:p>
                      <a:r>
                        <a:rPr lang="en-US" dirty="0" smtClean="0">
                          <a:solidFill>
                            <a:srgbClr val="FFFFFF"/>
                          </a:solidFill>
                        </a:rPr>
                        <a:t>Core</a:t>
                      </a:r>
                      <a:r>
                        <a:rPr lang="en-US" baseline="0" dirty="0" smtClean="0">
                          <a:solidFill>
                            <a:srgbClr val="FFFFFF"/>
                          </a:solidFill>
                        </a:rPr>
                        <a:t> Competencies</a:t>
                      </a:r>
                      <a:endParaRPr lang="en-US" dirty="0">
                        <a:solidFill>
                          <a:srgbClr val="FFFFFF"/>
                        </a:solidFill>
                      </a:endParaRPr>
                    </a:p>
                  </a:txBody>
                  <a:tcPr/>
                </a:tc>
                <a:extLst>
                  <a:ext uri="{0D108BD9-81ED-4DB2-BD59-A6C34878D82A}">
                    <a16:rowId xmlns:a16="http://schemas.microsoft.com/office/drawing/2014/main" val="3040256517"/>
                  </a:ext>
                </a:extLst>
              </a:tr>
              <a:tr h="370840">
                <a:tc>
                  <a:txBody>
                    <a:bodyPr/>
                    <a:lstStyle/>
                    <a:p>
                      <a:r>
                        <a:rPr lang="en-US" dirty="0" smtClean="0"/>
                        <a:t>Data Discovery</a:t>
                      </a:r>
                      <a:r>
                        <a:rPr lang="en-US" baseline="0" dirty="0" smtClean="0"/>
                        <a:t> and Collection</a:t>
                      </a:r>
                      <a:endParaRPr lang="en-US" dirty="0">
                        <a:solidFill>
                          <a:srgbClr val="04233B"/>
                        </a:solidFill>
                      </a:endParaRPr>
                    </a:p>
                  </a:txBody>
                  <a:tcPr/>
                </a:tc>
                <a:extLst>
                  <a:ext uri="{0D108BD9-81ED-4DB2-BD59-A6C34878D82A}">
                    <a16:rowId xmlns:a16="http://schemas.microsoft.com/office/drawing/2014/main" val="1104263502"/>
                  </a:ext>
                </a:extLst>
              </a:tr>
              <a:tr h="370840">
                <a:tc>
                  <a:txBody>
                    <a:bodyPr/>
                    <a:lstStyle/>
                    <a:p>
                      <a:r>
                        <a:rPr lang="en-US" dirty="0" smtClean="0"/>
                        <a:t>Evaluating and Ensuring Quality</a:t>
                      </a:r>
                      <a:r>
                        <a:rPr lang="en-US" baseline="0" dirty="0" smtClean="0"/>
                        <a:t> of Data and Sources</a:t>
                      </a:r>
                      <a:endParaRPr lang="en-US" dirty="0">
                        <a:solidFill>
                          <a:srgbClr val="04233B"/>
                        </a:solidFill>
                      </a:endParaRPr>
                    </a:p>
                  </a:txBody>
                  <a:tcPr/>
                </a:tc>
                <a:extLst>
                  <a:ext uri="{0D108BD9-81ED-4DB2-BD59-A6C34878D82A}">
                    <a16:rowId xmlns:a16="http://schemas.microsoft.com/office/drawing/2014/main" val="4232111100"/>
                  </a:ext>
                </a:extLst>
              </a:tr>
            </a:tbl>
          </a:graphicData>
        </a:graphic>
      </p:graphicFrame>
    </p:spTree>
    <p:extLst>
      <p:ext uri="{BB962C8B-B14F-4D97-AF65-F5344CB8AC3E}">
        <p14:creationId xmlns:p14="http://schemas.microsoft.com/office/powerpoint/2010/main" val="416026266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2" y="198782"/>
            <a:ext cx="7772399" cy="1186987"/>
          </a:xfrm>
        </p:spPr>
        <p:txBody>
          <a:bodyPr/>
          <a:lstStyle/>
          <a:p>
            <a:r>
              <a:rPr lang="en-US" dirty="0" smtClean="0"/>
              <a:t>Data Literacy Competencies Matrix</a:t>
            </a:r>
            <a:endParaRPr lang="en-US" dirty="0"/>
          </a:p>
        </p:txBody>
      </p:sp>
      <p:sp>
        <p:nvSpPr>
          <p:cNvPr id="4" name="Slide Number Placeholder 3"/>
          <p:cNvSpPr>
            <a:spLocks noGrp="1"/>
          </p:cNvSpPr>
          <p:nvPr>
            <p:ph type="sldNum" sz="quarter" idx="4294967295"/>
          </p:nvPr>
        </p:nvSpPr>
        <p:spPr/>
        <p:txBody>
          <a:bodyPr/>
          <a:lstStyle/>
          <a:p>
            <a:fld id="{CA8D9AD5-F248-4919-864A-CFD76CC027D6}" type="slidenum">
              <a:rPr lang="en-US" smtClean="0"/>
              <a:pPr/>
              <a:t>9</a:t>
            </a:fld>
            <a:endParaRPr lang="en-US" dirty="0"/>
          </a:p>
        </p:txBody>
      </p:sp>
      <p:sp>
        <p:nvSpPr>
          <p:cNvPr id="6" name="TextBox 5"/>
          <p:cNvSpPr txBox="1"/>
          <p:nvPr/>
        </p:nvSpPr>
        <p:spPr>
          <a:xfrm>
            <a:off x="1061546" y="5665912"/>
            <a:ext cx="6934200" cy="523220"/>
          </a:xfrm>
          <a:prstGeom prst="rect">
            <a:avLst/>
          </a:prstGeom>
          <a:noFill/>
        </p:spPr>
        <p:txBody>
          <a:bodyPr wrap="square" rtlCol="0">
            <a:spAutoFit/>
          </a:bodyPr>
          <a:lstStyle/>
          <a:p>
            <a:pPr defTabSz="940591">
              <a:defRPr/>
            </a:pPr>
            <a:r>
              <a:rPr lang="en-US" sz="1400" dirty="0">
                <a:solidFill>
                  <a:srgbClr val="FFFFFF"/>
                </a:solidFill>
              </a:rPr>
              <a:t>http://dataliteracy.ca/wp-content/uploads/2016/04/Strategies-and-Best-Practices-for-Data-Literacy-Education.pdf</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191581019"/>
              </p:ext>
            </p:extLst>
          </p:nvPr>
        </p:nvGraphicFramePr>
        <p:xfrm>
          <a:off x="457200" y="2057400"/>
          <a:ext cx="3200400" cy="2143760"/>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3240123570"/>
                    </a:ext>
                  </a:extLst>
                </a:gridCol>
              </a:tblGrid>
              <a:tr h="0">
                <a:tc>
                  <a:txBody>
                    <a:bodyPr/>
                    <a:lstStyle/>
                    <a:p>
                      <a:r>
                        <a:rPr lang="en-US" dirty="0" smtClean="0">
                          <a:solidFill>
                            <a:srgbClr val="04233B"/>
                          </a:solidFill>
                        </a:rPr>
                        <a:t>Key Ability/Knowledge</a:t>
                      </a:r>
                      <a:r>
                        <a:rPr lang="en-US" baseline="0" dirty="0" smtClean="0">
                          <a:solidFill>
                            <a:srgbClr val="04233B"/>
                          </a:solidFill>
                        </a:rPr>
                        <a:t> Area</a:t>
                      </a:r>
                      <a:endParaRPr lang="en-US" dirty="0">
                        <a:solidFill>
                          <a:srgbClr val="04233B"/>
                        </a:solidFill>
                      </a:endParaRPr>
                    </a:p>
                  </a:txBody>
                  <a:tcPr>
                    <a:solidFill>
                      <a:srgbClr val="E2DFDD"/>
                    </a:solidFill>
                  </a:tcPr>
                </a:tc>
                <a:extLst>
                  <a:ext uri="{0D108BD9-81ED-4DB2-BD59-A6C34878D82A}">
                    <a16:rowId xmlns:a16="http://schemas.microsoft.com/office/drawing/2014/main" val="3040256517"/>
                  </a:ext>
                </a:extLst>
              </a:tr>
              <a:tr h="370840">
                <a:tc>
                  <a:txBody>
                    <a:bodyPr/>
                    <a:lstStyle/>
                    <a:p>
                      <a:r>
                        <a:rPr lang="en-US" dirty="0" smtClean="0">
                          <a:solidFill>
                            <a:schemeClr val="bg2">
                              <a:lumMod val="75000"/>
                            </a:schemeClr>
                          </a:solidFill>
                        </a:rPr>
                        <a:t>Conceptual Framework</a:t>
                      </a:r>
                      <a:endParaRPr lang="en-US" dirty="0">
                        <a:solidFill>
                          <a:schemeClr val="bg2">
                            <a:lumMod val="75000"/>
                          </a:schemeClr>
                        </a:solidFill>
                      </a:endParaRPr>
                    </a:p>
                  </a:txBody>
                  <a:tcPr/>
                </a:tc>
                <a:extLst>
                  <a:ext uri="{0D108BD9-81ED-4DB2-BD59-A6C34878D82A}">
                    <a16:rowId xmlns:a16="http://schemas.microsoft.com/office/drawing/2014/main" val="1104263502"/>
                  </a:ext>
                </a:extLst>
              </a:tr>
              <a:tr h="370840">
                <a:tc>
                  <a:txBody>
                    <a:bodyPr/>
                    <a:lstStyle/>
                    <a:p>
                      <a:pPr marL="0" algn="l" rtl="0" eaLnBrk="1" fontAlgn="t" latinLnBrk="0" hangingPunct="1">
                        <a:spcBef>
                          <a:spcPts val="0"/>
                        </a:spcBef>
                        <a:spcAft>
                          <a:spcPts val="0"/>
                        </a:spcAft>
                      </a:pPr>
                      <a:r>
                        <a:rPr lang="en-US" sz="1300" b="0" i="0" u="none" strike="noStrike" kern="1200" dirty="0">
                          <a:solidFill>
                            <a:schemeClr val="bg2">
                              <a:lumMod val="75000"/>
                            </a:schemeClr>
                          </a:solidFill>
                          <a:effectLst/>
                          <a:latin typeface="Georgia" panose="02040502050405020303" pitchFamily="18" charset="0"/>
                        </a:rPr>
                        <a:t>Data</a:t>
                      </a:r>
                      <a:r>
                        <a:rPr lang="en-US" sz="1300" b="0" i="0" u="none" strike="noStrike" kern="1200" baseline="0" dirty="0">
                          <a:solidFill>
                            <a:schemeClr val="bg2">
                              <a:lumMod val="75000"/>
                            </a:schemeClr>
                          </a:solidFill>
                          <a:effectLst/>
                          <a:latin typeface="Georgia" panose="02040502050405020303" pitchFamily="18" charset="0"/>
                        </a:rPr>
                        <a:t> Collection</a:t>
                      </a:r>
                      <a:endParaRPr lang="en-US" sz="1800" b="0" i="0" u="none" strike="noStrike" dirty="0">
                        <a:solidFill>
                          <a:schemeClr val="bg2">
                            <a:lumMod val="75000"/>
                          </a:schemeClr>
                        </a:solidFill>
                        <a:effectLst/>
                        <a:latin typeface="Arial" panose="020B0604020202020204" pitchFamily="34" charset="0"/>
                      </a:endParaRPr>
                    </a:p>
                  </a:txBody>
                  <a:tcPr/>
                </a:tc>
                <a:extLst>
                  <a:ext uri="{0D108BD9-81ED-4DB2-BD59-A6C34878D82A}">
                    <a16:rowId xmlns:a16="http://schemas.microsoft.com/office/drawing/2014/main" val="389857250"/>
                  </a:ext>
                </a:extLst>
              </a:tr>
              <a:tr h="370840">
                <a:tc>
                  <a:txBody>
                    <a:bodyPr/>
                    <a:lstStyle/>
                    <a:p>
                      <a:pPr marL="0" algn="l" rtl="0" eaLnBrk="1" fontAlgn="t" latinLnBrk="0" hangingPunct="1">
                        <a:spcBef>
                          <a:spcPts val="0"/>
                        </a:spcBef>
                        <a:spcAft>
                          <a:spcPts val="0"/>
                        </a:spcAft>
                      </a:pPr>
                      <a:r>
                        <a:rPr lang="en-US" sz="1300" b="1" i="0" u="none" strike="noStrike" kern="1200" dirty="0">
                          <a:solidFill>
                            <a:srgbClr val="04233B"/>
                          </a:solidFill>
                          <a:effectLst/>
                          <a:latin typeface="Georgia" panose="02040502050405020303" pitchFamily="18" charset="0"/>
                        </a:rPr>
                        <a:t>Data Management</a:t>
                      </a:r>
                      <a:endParaRPr lang="en-US" sz="1800" b="1" i="0" u="none" strike="noStrike" dirty="0">
                        <a:effectLst/>
                        <a:latin typeface="Arial" panose="020B0604020202020204" pitchFamily="34" charset="0"/>
                      </a:endParaRPr>
                    </a:p>
                  </a:txBody>
                  <a:tcPr>
                    <a:solidFill>
                      <a:srgbClr val="E2DFDD"/>
                    </a:solidFill>
                  </a:tcPr>
                </a:tc>
                <a:extLst>
                  <a:ext uri="{0D108BD9-81ED-4DB2-BD59-A6C34878D82A}">
                    <a16:rowId xmlns:a16="http://schemas.microsoft.com/office/drawing/2014/main" val="3941852713"/>
                  </a:ext>
                </a:extLst>
              </a:tr>
              <a:tr h="370840">
                <a:tc>
                  <a:txBody>
                    <a:bodyPr/>
                    <a:lstStyle/>
                    <a:p>
                      <a:pPr marL="0" algn="l" rtl="0" eaLnBrk="1" fontAlgn="t" latinLnBrk="0" hangingPunct="1">
                        <a:spcBef>
                          <a:spcPts val="0"/>
                        </a:spcBef>
                        <a:spcAft>
                          <a:spcPts val="0"/>
                        </a:spcAft>
                      </a:pPr>
                      <a:r>
                        <a:rPr lang="en-US" sz="1300" b="0" i="0" u="none" strike="noStrike" kern="1200">
                          <a:solidFill>
                            <a:schemeClr val="bg2">
                              <a:lumMod val="75000"/>
                            </a:schemeClr>
                          </a:solidFill>
                          <a:effectLst/>
                          <a:latin typeface="Georgia" panose="02040502050405020303" pitchFamily="18" charset="0"/>
                        </a:rPr>
                        <a:t>Data Evaluation</a:t>
                      </a:r>
                      <a:endParaRPr lang="en-US" sz="1800" b="0" i="0" u="none" strike="noStrike">
                        <a:solidFill>
                          <a:schemeClr val="bg2">
                            <a:lumMod val="75000"/>
                          </a:schemeClr>
                        </a:solidFill>
                        <a:effectLst/>
                        <a:latin typeface="Arial" panose="020B0604020202020204" pitchFamily="34" charset="0"/>
                      </a:endParaRPr>
                    </a:p>
                  </a:txBody>
                  <a:tcPr/>
                </a:tc>
                <a:extLst>
                  <a:ext uri="{0D108BD9-81ED-4DB2-BD59-A6C34878D82A}">
                    <a16:rowId xmlns:a16="http://schemas.microsoft.com/office/drawing/2014/main" val="5359376"/>
                  </a:ext>
                </a:extLst>
              </a:tr>
              <a:tr h="370840">
                <a:tc>
                  <a:txBody>
                    <a:bodyPr/>
                    <a:lstStyle/>
                    <a:p>
                      <a:pPr marL="0" algn="l" rtl="0" eaLnBrk="1" fontAlgn="t" latinLnBrk="0" hangingPunct="1">
                        <a:spcBef>
                          <a:spcPts val="0"/>
                        </a:spcBef>
                        <a:spcAft>
                          <a:spcPts val="0"/>
                        </a:spcAft>
                      </a:pPr>
                      <a:r>
                        <a:rPr lang="en-US" sz="1300" b="0" i="0" u="none" strike="noStrike" kern="1200" dirty="0">
                          <a:solidFill>
                            <a:schemeClr val="bg2">
                              <a:lumMod val="75000"/>
                            </a:schemeClr>
                          </a:solidFill>
                          <a:effectLst/>
                          <a:latin typeface="Georgia" panose="02040502050405020303" pitchFamily="18" charset="0"/>
                        </a:rPr>
                        <a:t>Data Application</a:t>
                      </a:r>
                      <a:endParaRPr lang="en-US" sz="1800" b="0" i="0" u="none" strike="noStrike" dirty="0">
                        <a:solidFill>
                          <a:schemeClr val="bg2">
                            <a:lumMod val="75000"/>
                          </a:schemeClr>
                        </a:solidFill>
                        <a:effectLst/>
                        <a:latin typeface="Arial" panose="020B0604020202020204" pitchFamily="34" charset="0"/>
                      </a:endParaRPr>
                    </a:p>
                  </a:txBody>
                  <a:tcPr/>
                </a:tc>
                <a:extLst>
                  <a:ext uri="{0D108BD9-81ED-4DB2-BD59-A6C34878D82A}">
                    <a16:rowId xmlns:a16="http://schemas.microsoft.com/office/drawing/2014/main" val="3760084517"/>
                  </a:ext>
                </a:extLst>
              </a:tr>
            </a:tbl>
          </a:graphicData>
        </a:graphic>
      </p:graphicFrame>
      <p:graphicFrame>
        <p:nvGraphicFramePr>
          <p:cNvPr id="8" name="Content Placeholder 2"/>
          <p:cNvGraphicFramePr>
            <a:graphicFrameLocks/>
          </p:cNvGraphicFramePr>
          <p:nvPr>
            <p:extLst>
              <p:ext uri="{D42A27DB-BD31-4B8C-83A1-F6EECF244321}">
                <p14:modId xmlns:p14="http://schemas.microsoft.com/office/powerpoint/2010/main" val="3550316847"/>
              </p:ext>
            </p:extLst>
          </p:nvPr>
        </p:nvGraphicFramePr>
        <p:xfrm>
          <a:off x="4343400" y="1371600"/>
          <a:ext cx="3200400" cy="1031240"/>
        </p:xfrm>
        <a:graphic>
          <a:graphicData uri="http://schemas.openxmlformats.org/drawingml/2006/table">
            <a:tbl>
              <a:tblPr firstRow="1" bandRow="1">
                <a:tableStyleId>{00A15C55-8517-42AA-B614-E9B94910E393}</a:tableStyleId>
              </a:tblPr>
              <a:tblGrid>
                <a:gridCol w="3200400">
                  <a:extLst>
                    <a:ext uri="{9D8B030D-6E8A-4147-A177-3AD203B41FA5}">
                      <a16:colId xmlns:a16="http://schemas.microsoft.com/office/drawing/2014/main" val="3240123570"/>
                    </a:ext>
                  </a:extLst>
                </a:gridCol>
              </a:tblGrid>
              <a:tr h="157480">
                <a:tc>
                  <a:txBody>
                    <a:bodyPr/>
                    <a:lstStyle/>
                    <a:p>
                      <a:r>
                        <a:rPr lang="en-US" dirty="0" smtClean="0">
                          <a:solidFill>
                            <a:srgbClr val="FFFFFF"/>
                          </a:solidFill>
                        </a:rPr>
                        <a:t>Core</a:t>
                      </a:r>
                      <a:r>
                        <a:rPr lang="en-US" baseline="0" dirty="0" smtClean="0">
                          <a:solidFill>
                            <a:srgbClr val="FFFFFF"/>
                          </a:solidFill>
                        </a:rPr>
                        <a:t> Competencies</a:t>
                      </a:r>
                      <a:endParaRPr lang="en-US" dirty="0">
                        <a:solidFill>
                          <a:srgbClr val="FFFFFF"/>
                        </a:solidFill>
                      </a:endParaRPr>
                    </a:p>
                  </a:txBody>
                  <a:tcPr/>
                </a:tc>
                <a:extLst>
                  <a:ext uri="{0D108BD9-81ED-4DB2-BD59-A6C34878D82A}">
                    <a16:rowId xmlns:a16="http://schemas.microsoft.com/office/drawing/2014/main" val="3040256517"/>
                  </a:ext>
                </a:extLst>
              </a:tr>
              <a:tr h="370840">
                <a:tc>
                  <a:txBody>
                    <a:bodyPr/>
                    <a:lstStyle/>
                    <a:p>
                      <a:r>
                        <a:rPr lang="en-US" dirty="0" smtClean="0"/>
                        <a:t>Data Organization</a:t>
                      </a:r>
                      <a:endParaRPr lang="en-US" dirty="0">
                        <a:solidFill>
                          <a:srgbClr val="04233B"/>
                        </a:solidFill>
                      </a:endParaRPr>
                    </a:p>
                  </a:txBody>
                  <a:tcPr/>
                </a:tc>
                <a:extLst>
                  <a:ext uri="{0D108BD9-81ED-4DB2-BD59-A6C34878D82A}">
                    <a16:rowId xmlns:a16="http://schemas.microsoft.com/office/drawing/2014/main" val="2305460004"/>
                  </a:ext>
                </a:extLst>
              </a:tr>
              <a:tr h="370840">
                <a:tc>
                  <a:txBody>
                    <a:bodyPr/>
                    <a:lstStyle/>
                    <a:p>
                      <a:r>
                        <a:rPr lang="en-US" dirty="0" smtClean="0"/>
                        <a:t>Data</a:t>
                      </a:r>
                      <a:r>
                        <a:rPr lang="en-US" baseline="0" dirty="0" smtClean="0"/>
                        <a:t> Manipulation</a:t>
                      </a:r>
                      <a:endParaRPr lang="en-US" dirty="0">
                        <a:solidFill>
                          <a:srgbClr val="04233B"/>
                        </a:solidFill>
                      </a:endParaRPr>
                    </a:p>
                  </a:txBody>
                  <a:tcPr/>
                </a:tc>
                <a:extLst>
                  <a:ext uri="{0D108BD9-81ED-4DB2-BD59-A6C34878D82A}">
                    <a16:rowId xmlns:a16="http://schemas.microsoft.com/office/drawing/2014/main" val="3196426729"/>
                  </a:ext>
                </a:extLst>
              </a:tr>
            </a:tbl>
          </a:graphicData>
        </a:graphic>
      </p:graphicFrame>
      <p:graphicFrame>
        <p:nvGraphicFramePr>
          <p:cNvPr id="7" name="Content Placeholder 2"/>
          <p:cNvGraphicFramePr>
            <a:graphicFrameLocks/>
          </p:cNvGraphicFramePr>
          <p:nvPr>
            <p:extLst>
              <p:ext uri="{D42A27DB-BD31-4B8C-83A1-F6EECF244321}">
                <p14:modId xmlns:p14="http://schemas.microsoft.com/office/powerpoint/2010/main" val="1146176561"/>
              </p:ext>
            </p:extLst>
          </p:nvPr>
        </p:nvGraphicFramePr>
        <p:xfrm>
          <a:off x="4343400" y="2981132"/>
          <a:ext cx="3200400" cy="1772920"/>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3240123570"/>
                    </a:ext>
                  </a:extLst>
                </a:gridCol>
              </a:tblGrid>
              <a:tr h="213360">
                <a:tc>
                  <a:txBody>
                    <a:bodyPr/>
                    <a:lstStyle/>
                    <a:p>
                      <a:r>
                        <a:rPr lang="en-US" dirty="0" smtClean="0">
                          <a:solidFill>
                            <a:srgbClr val="FFFFFF"/>
                          </a:solidFill>
                        </a:rPr>
                        <a:t>Advanced</a:t>
                      </a:r>
                      <a:r>
                        <a:rPr lang="en-US" baseline="0" dirty="0" smtClean="0">
                          <a:solidFill>
                            <a:srgbClr val="FFFFFF"/>
                          </a:solidFill>
                        </a:rPr>
                        <a:t> Competencies</a:t>
                      </a:r>
                      <a:endParaRPr lang="en-US" dirty="0">
                        <a:solidFill>
                          <a:srgbClr val="FFFFFF"/>
                        </a:solidFill>
                      </a:endParaRPr>
                    </a:p>
                  </a:txBody>
                  <a:tcPr/>
                </a:tc>
                <a:extLst>
                  <a:ext uri="{0D108BD9-81ED-4DB2-BD59-A6C34878D82A}">
                    <a16:rowId xmlns:a16="http://schemas.microsoft.com/office/drawing/2014/main" val="3040256517"/>
                  </a:ext>
                </a:extLst>
              </a:tr>
              <a:tr h="370840">
                <a:tc>
                  <a:txBody>
                    <a:bodyPr/>
                    <a:lstStyle/>
                    <a:p>
                      <a:r>
                        <a:rPr lang="en-US" dirty="0" smtClean="0">
                          <a:solidFill>
                            <a:srgbClr val="04233B"/>
                          </a:solidFill>
                        </a:rPr>
                        <a:t>Data Conversion (from format</a:t>
                      </a:r>
                      <a:r>
                        <a:rPr lang="en-US" baseline="0" dirty="0" smtClean="0">
                          <a:solidFill>
                            <a:srgbClr val="04233B"/>
                          </a:solidFill>
                        </a:rPr>
                        <a:t> to format)</a:t>
                      </a:r>
                      <a:endParaRPr lang="en-US" dirty="0">
                        <a:solidFill>
                          <a:srgbClr val="04233B"/>
                        </a:solidFill>
                      </a:endParaRPr>
                    </a:p>
                  </a:txBody>
                  <a:tcPr/>
                </a:tc>
                <a:extLst>
                  <a:ext uri="{0D108BD9-81ED-4DB2-BD59-A6C34878D82A}">
                    <a16:rowId xmlns:a16="http://schemas.microsoft.com/office/drawing/2014/main" val="1104263502"/>
                  </a:ext>
                </a:extLst>
              </a:tr>
              <a:tr h="370840">
                <a:tc>
                  <a:txBody>
                    <a:bodyPr/>
                    <a:lstStyle/>
                    <a:p>
                      <a:r>
                        <a:rPr lang="en-US" dirty="0" smtClean="0">
                          <a:solidFill>
                            <a:srgbClr val="04233B"/>
                          </a:solidFill>
                        </a:rPr>
                        <a:t>Metadata Creation and Use</a:t>
                      </a:r>
                      <a:endParaRPr lang="en-US" dirty="0">
                        <a:solidFill>
                          <a:srgbClr val="04233B"/>
                        </a:solidFill>
                      </a:endParaRPr>
                    </a:p>
                  </a:txBody>
                  <a:tcPr/>
                </a:tc>
                <a:extLst>
                  <a:ext uri="{0D108BD9-81ED-4DB2-BD59-A6C34878D82A}">
                    <a16:rowId xmlns:a16="http://schemas.microsoft.com/office/drawing/2014/main" val="3441532431"/>
                  </a:ext>
                </a:extLst>
              </a:tr>
              <a:tr h="370840">
                <a:tc>
                  <a:txBody>
                    <a:bodyPr/>
                    <a:lstStyle/>
                    <a:p>
                      <a:r>
                        <a:rPr lang="en-US" dirty="0" smtClean="0">
                          <a:solidFill>
                            <a:srgbClr val="04233B"/>
                          </a:solidFill>
                        </a:rPr>
                        <a:t>Data</a:t>
                      </a:r>
                      <a:r>
                        <a:rPr lang="en-US" baseline="0" dirty="0" smtClean="0">
                          <a:solidFill>
                            <a:srgbClr val="04233B"/>
                          </a:solidFill>
                        </a:rPr>
                        <a:t> Curation, Security and Re-Use</a:t>
                      </a:r>
                      <a:endParaRPr lang="en-US" dirty="0">
                        <a:solidFill>
                          <a:srgbClr val="04233B"/>
                        </a:solidFill>
                      </a:endParaRPr>
                    </a:p>
                  </a:txBody>
                  <a:tcPr/>
                </a:tc>
                <a:extLst>
                  <a:ext uri="{0D108BD9-81ED-4DB2-BD59-A6C34878D82A}">
                    <a16:rowId xmlns:a16="http://schemas.microsoft.com/office/drawing/2014/main" val="2244207576"/>
                  </a:ext>
                </a:extLst>
              </a:tr>
              <a:tr h="370840">
                <a:tc>
                  <a:txBody>
                    <a:bodyPr/>
                    <a:lstStyle/>
                    <a:p>
                      <a:r>
                        <a:rPr lang="en-US" dirty="0" smtClean="0">
                          <a:solidFill>
                            <a:srgbClr val="04233B"/>
                          </a:solidFill>
                        </a:rPr>
                        <a:t>Data Preservation</a:t>
                      </a:r>
                      <a:endParaRPr lang="en-US" dirty="0">
                        <a:solidFill>
                          <a:srgbClr val="04233B"/>
                        </a:solidFill>
                      </a:endParaRPr>
                    </a:p>
                  </a:txBody>
                  <a:tcPr/>
                </a:tc>
                <a:extLst>
                  <a:ext uri="{0D108BD9-81ED-4DB2-BD59-A6C34878D82A}">
                    <a16:rowId xmlns:a16="http://schemas.microsoft.com/office/drawing/2014/main" val="16034503"/>
                  </a:ext>
                </a:extLst>
              </a:tr>
            </a:tbl>
          </a:graphicData>
        </a:graphic>
      </p:graphicFrame>
    </p:spTree>
    <p:extLst>
      <p:ext uri="{BB962C8B-B14F-4D97-AF65-F5344CB8AC3E}">
        <p14:creationId xmlns:p14="http://schemas.microsoft.com/office/powerpoint/2010/main" val="4212891635"/>
      </p:ext>
    </p:extLst>
  </p:cSld>
  <p:clrMapOvr>
    <a:masterClrMapping/>
  </p:clrMapOvr>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00_PHAR420_ppt_template_gr">
  <a:themeElements>
    <a:clrScheme name="KGI-B">
      <a:dk1>
        <a:srgbClr val="00677F"/>
      </a:dk1>
      <a:lt1>
        <a:srgbClr val="696158"/>
      </a:lt1>
      <a:dk2>
        <a:srgbClr val="C5C1B9"/>
      </a:dk2>
      <a:lt2>
        <a:srgbClr val="C8102E"/>
      </a:lt2>
      <a:accent1>
        <a:srgbClr val="893C47"/>
      </a:accent1>
      <a:accent2>
        <a:srgbClr val="614B79"/>
      </a:accent2>
      <a:accent3>
        <a:srgbClr val="D38235"/>
      </a:accent3>
      <a:accent4>
        <a:srgbClr val="8A7B19"/>
      </a:accent4>
      <a:accent5>
        <a:srgbClr val="F0B323"/>
      </a:accent5>
      <a:accent6>
        <a:srgbClr val="D1DDE6"/>
      </a:accent6>
      <a:hlink>
        <a:srgbClr val="B22873"/>
      </a:hlink>
      <a:folHlink>
        <a:srgbClr val="AFAFAF"/>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01_Teal Background">
  <a:themeElements>
    <a:clrScheme name="KGI-B">
      <a:dk1>
        <a:srgbClr val="00677F"/>
      </a:dk1>
      <a:lt1>
        <a:srgbClr val="696158"/>
      </a:lt1>
      <a:dk2>
        <a:srgbClr val="C5C1B9"/>
      </a:dk2>
      <a:lt2>
        <a:srgbClr val="C8102E"/>
      </a:lt2>
      <a:accent1>
        <a:srgbClr val="893C47"/>
      </a:accent1>
      <a:accent2>
        <a:srgbClr val="614B79"/>
      </a:accent2>
      <a:accent3>
        <a:srgbClr val="D38235"/>
      </a:accent3>
      <a:accent4>
        <a:srgbClr val="8A7B19"/>
      </a:accent4>
      <a:accent5>
        <a:srgbClr val="F0B323"/>
      </a:accent5>
      <a:accent6>
        <a:srgbClr val="D1DDE6"/>
      </a:accent6>
      <a:hlink>
        <a:srgbClr val="B22873"/>
      </a:hlink>
      <a:folHlink>
        <a:srgbClr val="AFAFAF"/>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Master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02_White Background">
  <a:themeElements>
    <a:clrScheme name="Master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FFFFFF"/>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Master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kgi_ppt_template_dk</Template>
  <TotalTime>8227</TotalTime>
  <Words>1442</Words>
  <Application>Microsoft Office PowerPoint</Application>
  <PresentationFormat>On-screen Show (4:3)</PresentationFormat>
  <Paragraphs>305</Paragraphs>
  <Slides>40</Slides>
  <Notes>39</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40</vt:i4>
      </vt:variant>
    </vt:vector>
  </HeadingPairs>
  <TitlesOfParts>
    <vt:vector size="54" baseType="lpstr">
      <vt:lpstr>ＭＳ Ｐゴシック</vt:lpstr>
      <vt:lpstr>Arial</vt:lpstr>
      <vt:lpstr>ArialBlack</vt:lpstr>
      <vt:lpstr>Calibri</vt:lpstr>
      <vt:lpstr>Calibri,Bold</vt:lpstr>
      <vt:lpstr>Georgia</vt:lpstr>
      <vt:lpstr>Gill Sans</vt:lpstr>
      <vt:lpstr>Segoe UI</vt:lpstr>
      <vt:lpstr>Segoe UI Semibold</vt:lpstr>
      <vt:lpstr>Source Sans Pro</vt:lpstr>
      <vt:lpstr>ヒラギノ角ゴ ProN W3</vt:lpstr>
      <vt:lpstr>00_PHAR420_ppt_template_gr</vt:lpstr>
      <vt:lpstr>01_Teal Background</vt:lpstr>
      <vt:lpstr>02_White Background</vt:lpstr>
      <vt:lpstr>PowerPoint Presentation</vt:lpstr>
      <vt:lpstr>Encouraging and Guiding Students to Utilize Databases   </vt:lpstr>
      <vt:lpstr>Data Literacy</vt:lpstr>
      <vt:lpstr>National Academies of Science, Engineering and Medicine: Data Science for Undergraduates</vt:lpstr>
      <vt:lpstr>National Academies of Science, Engineering and Medicine: Data Science for Undergraduates</vt:lpstr>
      <vt:lpstr>Data Literacy Competencies Matrix</vt:lpstr>
      <vt:lpstr>Data Literacy Competencies Matrix</vt:lpstr>
      <vt:lpstr>Data Literacy Competencies Matrix</vt:lpstr>
      <vt:lpstr>Data Literacy Competencies Matrix</vt:lpstr>
      <vt:lpstr>Data Literacy Competencies Matrix</vt:lpstr>
      <vt:lpstr>Data Literacy Competencies Matrix</vt:lpstr>
      <vt:lpstr>Student Engagement</vt:lpstr>
      <vt:lpstr>Student Engagement</vt:lpstr>
      <vt:lpstr>PowerPoint Presentation</vt:lpstr>
      <vt:lpstr>Engaging Students with Data</vt:lpstr>
      <vt:lpstr>Barriers and Challenges</vt:lpstr>
      <vt:lpstr>Barriers and Challenges</vt:lpstr>
      <vt:lpstr>Barriers and Challenges</vt:lpstr>
      <vt:lpstr>Student Search for Meaning</vt:lpstr>
      <vt:lpstr>Jobs Are Meaningful Too</vt:lpstr>
      <vt:lpstr>Jobs Are Meaningful Too</vt:lpstr>
      <vt:lpstr>Research Club</vt:lpstr>
      <vt:lpstr>Research Club</vt:lpstr>
      <vt:lpstr>Student Research Projects</vt:lpstr>
      <vt:lpstr>California Health Interview Survey</vt:lpstr>
      <vt:lpstr>California Health Interview Survey</vt:lpstr>
      <vt:lpstr>KGI Hosts 4th Annual Shark Tank App Competition</vt:lpstr>
      <vt:lpstr>Shark Tank Apps 2018</vt:lpstr>
      <vt:lpstr>Icahn Asthma Health App</vt:lpstr>
      <vt:lpstr>Icahn Asthma Health App</vt:lpstr>
      <vt:lpstr>Medical Expenditure Panel Survey</vt:lpstr>
      <vt:lpstr>Medical Expenditure Panel Survey</vt:lpstr>
      <vt:lpstr>Earlier Benzodiazepine Project</vt:lpstr>
      <vt:lpstr>Recoding</vt:lpstr>
      <vt:lpstr>Recoding</vt:lpstr>
      <vt:lpstr>Statistical Analytical File</vt:lpstr>
      <vt:lpstr>Statistical Analytical File</vt:lpstr>
      <vt:lpstr>Statistical Programming </vt:lpstr>
      <vt:lpstr>Analysis</vt:lpstr>
      <vt:lpstr>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ck4wakd</dc:creator>
  <cp:lastModifiedBy>Gregory Reardon</cp:lastModifiedBy>
  <cp:revision>687</cp:revision>
  <cp:lastPrinted>2019-08-28T15:17:24Z</cp:lastPrinted>
  <dcterms:created xsi:type="dcterms:W3CDTF">2013-04-16T23:03:54Z</dcterms:created>
  <dcterms:modified xsi:type="dcterms:W3CDTF">2019-08-29T15:53:06Z</dcterms:modified>
</cp:coreProperties>
</file>